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User\Desktop\0-02-05-dc32d6af3e760529982c19bdd86a60deb97fd7bcbe831886dab68b0b952645d4_c625d5d55ece68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1" y="3053969"/>
            <a:ext cx="6000760" cy="33754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 rot="10800000" flipV="1">
            <a:off x="0" y="-54522"/>
            <a:ext cx="9144000" cy="11079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БЮДЖЕТНОЕ ДОШКОЛЬНОЕ ОБРАЗОВАТЕЛЬНОЕ УЧРЕЖДЕНИЕ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"ДЕТСКИЙ САД ОБЩЕРАЗВИВАЮЩЕГО ВИДА  №21 "СВЕТЛЯЧОК«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МУНИЦИПАЛЬНОГО ОБРАЗОВАНИЯ ГОРОДСКОЙ ОКРУГ СИМФЕРОПОЛЬ РЕСПУБЛИКИ КРЫМ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85786" cy="101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ttps://sun9-39.userapi.com/impg/3eqLsABZrcpT337Uveph8vZt-6pA5EFWn6yc3w/M8B-YJEtw4s.jpg?size=603x343&amp;quality=96&amp;sign=f1cfde8fc9a2919bf83445eacee4d2cd&amp;type=album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0" y="642918"/>
            <a:ext cx="6781820" cy="3857652"/>
          </a:xfrm>
          <a:prstGeom prst="rect">
            <a:avLst/>
          </a:prstGeom>
          <a:noFill/>
          <a:ln>
            <a:noFill/>
          </a:ln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214422"/>
            <a:ext cx="35004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1165</TotalTime>
  <Words>25</Words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17</cp:revision>
  <dcterms:created xsi:type="dcterms:W3CDTF">2023-01-11T09:25:56Z</dcterms:created>
  <dcterms:modified xsi:type="dcterms:W3CDTF">2023-02-09T08:04:33Z</dcterms:modified>
</cp:coreProperties>
</file>