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5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64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4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64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623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510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54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258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52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6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21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3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53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0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5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4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90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73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22501F-0142-4F77-B0B5-34309D405249}" type="datetimeFigureOut">
              <a:rPr lang="ru-RU" smtClean="0"/>
              <a:t>чт 03.02.22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069C4A-0C02-40C0-B480-7CFFE6808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5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doy15@ya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876980" y="3268640"/>
            <a:ext cx="9584917" cy="7506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Детский сад № 15 «Страна детства» комбинированного вида города Кызыла Республики Тыва</a:t>
            </a:r>
            <a:br>
              <a:rPr lang="ru-RU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lang="ru-RU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ru-RU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5409"/>
            <a:ext cx="4963468" cy="330275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93601" y="5158167"/>
            <a:ext cx="142654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адрес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: 667010, Республика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Тыва,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г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. Кызыл,  ул. Ангарский бульвар, д.31/1</a:t>
            </a:r>
            <a:b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МАДОУ Детский сад №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15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 « 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Страна детства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detsad15.rtyva.ru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е-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mail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  <a:hlinkClick r:id="rId3"/>
              </a:rPr>
              <a:t>madoy15@ya.ru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+7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39422 525 11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6041" y="1912852"/>
            <a:ext cx="6752282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</a:rPr>
              <a:t>Учредителем МАДОУ детский сад № 15 «Страна детства» является городской округ «Город Кызыл Республики Тыва». Функции и полномочия учредителя МАДОУ детский сад № 15 «Страна детства» от имени городского округа «Город Кызыл Республики Тыва» осуществляет Мэрия города Кызыла.</a:t>
            </a:r>
            <a:endParaRPr lang="ru-RU" sz="14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</a:rPr>
              <a:t>МАДОУ д/с № 15 «Страна детства» города Кызыла рассчитан на 280 мест.</a:t>
            </a:r>
            <a:endParaRPr lang="ru-RU" sz="14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indent="26987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</a:rPr>
              <a:t>Дошкольное учреждение посещают дети от 1,6 мес.  до 7 лет, функционирует четырнадцать групп. </a:t>
            </a:r>
            <a:endParaRPr lang="ru-RU" sz="1400" dirty="0"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62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607" y="1351695"/>
            <a:ext cx="3289110" cy="46930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63320" y="1351695"/>
            <a:ext cx="668740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 образовательную организацию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опытный руководитель Якушева Ольга Георгиевна. Имеет высшее педагогическое образование. 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весь период педагогический деятельности в области образования зарекомендовала себя как высококвалифицированный специалист, грамотный,  творческий педагог, добросовестно и ответственно относящийся к своей работе.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грамотность обеспечивает Ольге Георгиевне высокий уровень профессиональной компетентности в области совершенствования качества дошкольного образования, знание целей, принципов и содержания педагогической деятельности обеспечивают функционирование ДОУ в инновационном режиме.</a:t>
            </a:r>
          </a:p>
        </p:txBody>
      </p:sp>
    </p:spTree>
    <p:extLst>
      <p:ext uri="{BB962C8B-B14F-4D97-AF65-F5344CB8AC3E}">
        <p14:creationId xmlns:p14="http://schemas.microsoft.com/office/powerpoint/2010/main" val="423568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.thmx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.thmxс" id="{C7FC53E1-B777-4D2E-BCBE-FCEEEDCB5BF7}" vid="{53BAF617-E1F4-46A8-AE22-CEE23D4BE1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120</Words>
  <Application>Microsoft Office PowerPoint</Application>
  <PresentationFormat>Широкоэкранный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SimSun</vt:lpstr>
      <vt:lpstr>Arial</vt:lpstr>
      <vt:lpstr>Calibri</vt:lpstr>
      <vt:lpstr>Corbel</vt:lpstr>
      <vt:lpstr>Roboto Medium</vt:lpstr>
      <vt:lpstr>Times New Roman</vt:lpstr>
      <vt:lpstr>Тема1.thmxс</vt:lpstr>
      <vt:lpstr>Муниципальное автономное дошкольное образовательное учреждение Детский сад № 15 «Страна детства» комбинированного вида города Кызыла Республики Тыва  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2022-02-03T05:16:33Z</dcterms:created>
  <dcterms:modified xsi:type="dcterms:W3CDTF">2022-02-03T05:56:14Z</dcterms:modified>
</cp:coreProperties>
</file>