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8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3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7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6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9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2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A1B3-8CE9-4D5D-A9E1-4830B6409422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1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графии\2019-2020\территория\IMG-20200807-WA01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43" y="1368189"/>
            <a:ext cx="6960357" cy="548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Documents\ФОТГРАФИИ\МАДОУ №81\2015-2016\11 июль\оформление лето\IMG_8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5893" cy="48313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2263" y="4517409"/>
            <a:ext cx="9416955" cy="2088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Муниципальное автономное дошкольное образовательное учреждение города Новосибирска «Детский сад № 81 «Дошкольная академия»</a:t>
            </a:r>
          </a:p>
        </p:txBody>
      </p:sp>
    </p:spTree>
    <p:extLst>
      <p:ext uri="{BB962C8B-B14F-4D97-AF65-F5344CB8AC3E}">
        <p14:creationId xmlns:p14="http://schemas.microsoft.com/office/powerpoint/2010/main" val="15620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" y="-7203"/>
            <a:ext cx="10297804" cy="68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58" y="-5307"/>
            <a:ext cx="10294961" cy="68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0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37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376" y="1168589"/>
            <a:ext cx="6827293" cy="4551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9519" y="1195604"/>
            <a:ext cx="6794875" cy="45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0"/>
            <a:ext cx="8213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3899" y="0"/>
            <a:ext cx="4258101" cy="13511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17 ноября 2014 года</a:t>
            </a:r>
            <a:endParaRPr lang="ru-RU" sz="36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11"/>
            <a:ext cx="5408024" cy="3605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31" y="1680755"/>
            <a:ext cx="7765870" cy="51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4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0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69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1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1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!Профиль пользователя\Downloads\Фото сад 81\ОТКРЫТИЕ\00001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17" y="0"/>
            <a:ext cx="9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1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3899" y="0"/>
            <a:ext cx="4258101" cy="13511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17 ноября 2014 года</a:t>
            </a:r>
            <a:endParaRPr lang="ru-RU" sz="36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4839" cy="3901440"/>
          </a:xfrm>
          <a:prstGeom prst="rect">
            <a:avLst/>
          </a:prstGeom>
        </p:spPr>
      </p:pic>
      <p:pic>
        <p:nvPicPr>
          <p:cNvPr id="1026" name="Picture 2" descr="http://www.nios.ru/sites/nios.ru/files/IMG_957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74" y="1658983"/>
            <a:ext cx="7798526" cy="51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94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5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3899" y="0"/>
            <a:ext cx="4258101" cy="13511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30 января 2020 года</a:t>
            </a:r>
            <a:endParaRPr lang="ru-RU" sz="36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17910" cy="6823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99" y="1746913"/>
            <a:ext cx="7618423" cy="50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3899" y="0"/>
            <a:ext cx="4258101" cy="13511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30 января 2020 года</a:t>
            </a:r>
            <a:endParaRPr lang="ru-RU" sz="36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2" name="Picture 4" descr="http://do.nios.ru/sites/do.nios.ru/files/img_7617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" y="78377"/>
            <a:ext cx="6433456" cy="42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o.nios.ru/sites/do.nios.ru/files/img_7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74" y="2776583"/>
            <a:ext cx="6122126" cy="40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3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9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32</Words>
  <Application>Microsoft Office PowerPoint</Application>
  <PresentationFormat>Широкоэкранный</PresentationFormat>
  <Paragraphs>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Галина Ивановна</cp:lastModifiedBy>
  <cp:revision>6</cp:revision>
  <dcterms:created xsi:type="dcterms:W3CDTF">2021-04-05T13:55:00Z</dcterms:created>
  <dcterms:modified xsi:type="dcterms:W3CDTF">2021-04-06T03:33:27Z</dcterms:modified>
</cp:coreProperties>
</file>