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260" r:id="rId4"/>
    <p:sldId id="329" r:id="rId5"/>
    <p:sldId id="262" r:id="rId6"/>
    <p:sldId id="264" r:id="rId7"/>
    <p:sldId id="265" r:id="rId8"/>
    <p:sldId id="266" r:id="rId9"/>
    <p:sldId id="263" r:id="rId10"/>
    <p:sldId id="269" r:id="rId11"/>
    <p:sldId id="261" r:id="rId12"/>
    <p:sldId id="268" r:id="rId13"/>
    <p:sldId id="299" r:id="rId14"/>
    <p:sldId id="300" r:id="rId15"/>
    <p:sldId id="318" r:id="rId16"/>
    <p:sldId id="301" r:id="rId17"/>
    <p:sldId id="304" r:id="rId18"/>
    <p:sldId id="303" r:id="rId19"/>
    <p:sldId id="302" r:id="rId20"/>
    <p:sldId id="293" r:id="rId21"/>
    <p:sldId id="292" r:id="rId22"/>
    <p:sldId id="308" r:id="rId23"/>
    <p:sldId id="310" r:id="rId24"/>
    <p:sldId id="288" r:id="rId25"/>
    <p:sldId id="289" r:id="rId26"/>
    <p:sldId id="290" r:id="rId27"/>
    <p:sldId id="295" r:id="rId28"/>
    <p:sldId id="305" r:id="rId29"/>
    <p:sldId id="291" r:id="rId30"/>
    <p:sldId id="294" r:id="rId31"/>
    <p:sldId id="328" r:id="rId32"/>
    <p:sldId id="306" r:id="rId33"/>
    <p:sldId id="311" r:id="rId34"/>
    <p:sldId id="312" r:id="rId35"/>
    <p:sldId id="307" r:id="rId36"/>
    <p:sldId id="313" r:id="rId37"/>
    <p:sldId id="296" r:id="rId38"/>
    <p:sldId id="297" r:id="rId39"/>
    <p:sldId id="298" r:id="rId40"/>
    <p:sldId id="271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273" r:id="rId51"/>
    <p:sldId id="274" r:id="rId52"/>
    <p:sldId id="275" r:id="rId53"/>
    <p:sldId id="314" r:id="rId54"/>
    <p:sldId id="315" r:id="rId55"/>
    <p:sldId id="276" r:id="rId56"/>
    <p:sldId id="277" r:id="rId57"/>
    <p:sldId id="272" r:id="rId58"/>
    <p:sldId id="27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559" autoAdjust="0"/>
    <p:restoredTop sz="94660"/>
  </p:normalViewPr>
  <p:slideViewPr>
    <p:cSldViewPr>
      <p:cViewPr varScale="1">
        <p:scale>
          <a:sx n="69" d="100"/>
          <a:sy n="69" d="100"/>
        </p:scale>
        <p:origin x="7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71982340126459E-2"/>
          <c:y val="8.4756786283005606E-2"/>
          <c:w val="0.96394648585593445"/>
          <c:h val="0.67391513560804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учебный год</c:v>
                </c:pt>
                <c:pt idx="1">
                  <c:v>2016-2017 учебный год</c:v>
                </c:pt>
                <c:pt idx="2">
                  <c:v>2017-2018 учебный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0.19</c:v>
                </c:pt>
                <c:pt idx="1">
                  <c:v>0.22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F-4DA6-B3D6-5B817DA22D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учебный год</c:v>
                </c:pt>
                <c:pt idx="1">
                  <c:v>2016-2017 учебный год</c:v>
                </c:pt>
                <c:pt idx="2">
                  <c:v>2017-2018 учебный год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0.76</c:v>
                </c:pt>
                <c:pt idx="1">
                  <c:v>0.7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5F-4DA6-B3D6-5B817DA22D4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учебный год</c:v>
                </c:pt>
                <c:pt idx="1">
                  <c:v>2016-2017 учебный год</c:v>
                </c:pt>
                <c:pt idx="2">
                  <c:v>2017-2018 учебный год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0.05</c:v>
                </c:pt>
                <c:pt idx="1">
                  <c:v>0.08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5F-4DA6-B3D6-5B817DA22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8378496"/>
        <c:axId val="98380032"/>
      </c:barChart>
      <c:catAx>
        <c:axId val="9837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8380032"/>
        <c:crosses val="autoZero"/>
        <c:auto val="1"/>
        <c:lblAlgn val="ctr"/>
        <c:lblOffset val="100"/>
        <c:noMultiLvlLbl val="0"/>
      </c:catAx>
      <c:valAx>
        <c:axId val="98380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837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03150263157667E-2"/>
          <c:y val="0.87085528856582073"/>
          <c:w val="0.70663734877691131"/>
          <c:h val="3.8860375613670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28C22-7443-4181-8320-0D2CF4515D71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D4C51F7-82DB-4D1E-A0CE-29306EFFA42E}">
      <dgm:prSet phldrT="[Текст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Здоровьесберегающие технологии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9E973-2ABA-47D0-AFA5-63B1C7A2DC58}" type="parTrans" cxnId="{64EDC5D2-842D-47FA-97F4-96364BE66503}">
      <dgm:prSet/>
      <dgm:spPr/>
      <dgm:t>
        <a:bodyPr/>
        <a:lstStyle/>
        <a:p>
          <a:endParaRPr lang="ru-RU"/>
        </a:p>
      </dgm:t>
    </dgm:pt>
    <dgm:pt modelId="{843E1C3A-4703-47F7-B7E9-242D549674E2}" type="sibTrans" cxnId="{64EDC5D2-842D-47FA-97F4-96364BE66503}">
      <dgm:prSet/>
      <dgm:spPr/>
      <dgm:t>
        <a:bodyPr/>
        <a:lstStyle/>
        <a:p>
          <a:endParaRPr lang="ru-RU"/>
        </a:p>
      </dgm:t>
    </dgm:pt>
    <dgm:pt modelId="{3FEB590B-3DE6-4D6B-8D66-015E26287B99}">
      <dgm:prSet phldrT="[Текст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Технологии проектной деятельности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D7A4F-A0FA-41B1-BEA3-753299AD68E7}" type="parTrans" cxnId="{7FDDD36A-268D-433F-B21D-3023546CAB9C}">
      <dgm:prSet/>
      <dgm:spPr/>
      <dgm:t>
        <a:bodyPr/>
        <a:lstStyle/>
        <a:p>
          <a:endParaRPr lang="ru-RU"/>
        </a:p>
      </dgm:t>
    </dgm:pt>
    <dgm:pt modelId="{5D8DBA17-ECC9-4B98-B9DA-9BA6527C6B28}" type="sibTrans" cxnId="{7FDDD36A-268D-433F-B21D-3023546CAB9C}">
      <dgm:prSet/>
      <dgm:spPr/>
      <dgm:t>
        <a:bodyPr/>
        <a:lstStyle/>
        <a:p>
          <a:endParaRPr lang="ru-RU"/>
        </a:p>
      </dgm:t>
    </dgm:pt>
    <dgm:pt modelId="{7EFB5944-4F9B-4DDE-A5FF-E5B09165C379}">
      <dgm:prSet phldrT="[Текст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исследовательской деятельности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05881A-BB3B-4779-BC15-6B635AFD68D0}" type="parTrans" cxnId="{22E9CB04-BB62-4E63-B082-E80DDB663166}">
      <dgm:prSet/>
      <dgm:spPr/>
      <dgm:t>
        <a:bodyPr/>
        <a:lstStyle/>
        <a:p>
          <a:endParaRPr lang="ru-RU"/>
        </a:p>
      </dgm:t>
    </dgm:pt>
    <dgm:pt modelId="{4E7ED309-C458-479B-B7B2-B71775F5C51E}" type="sibTrans" cxnId="{22E9CB04-BB62-4E63-B082-E80DDB663166}">
      <dgm:prSet/>
      <dgm:spPr/>
      <dgm:t>
        <a:bodyPr/>
        <a:lstStyle/>
        <a:p>
          <a:endParaRPr lang="ru-RU"/>
        </a:p>
      </dgm:t>
    </dgm:pt>
    <dgm:pt modelId="{E24F6E16-8AAA-497E-A734-E56CA6D01D06}">
      <dgm:prSet phldrT="[Текст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Социо</a:t>
          </a:r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-игровая технология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4765C-8659-42EF-9F3E-D115757119A1}" type="parTrans" cxnId="{81C5B4A1-68F8-403A-830C-B01DB700FCAA}">
      <dgm:prSet/>
      <dgm:spPr/>
      <dgm:t>
        <a:bodyPr/>
        <a:lstStyle/>
        <a:p>
          <a:endParaRPr lang="ru-RU"/>
        </a:p>
      </dgm:t>
    </dgm:pt>
    <dgm:pt modelId="{CF5A0B6F-C016-4EEC-AC85-90765CD9CD18}" type="sibTrans" cxnId="{81C5B4A1-68F8-403A-830C-B01DB700FCAA}">
      <dgm:prSet/>
      <dgm:spPr/>
      <dgm:t>
        <a:bodyPr/>
        <a:lstStyle/>
        <a:p>
          <a:endParaRPr lang="ru-RU"/>
        </a:p>
      </dgm:t>
    </dgm:pt>
    <dgm:pt modelId="{511F4276-8C3F-4478-AEBA-93D343DBFEEA}">
      <dgm:prSet phldrT="[Текст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Информационно-коммуникационные технологии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25D3F-F4D7-42AC-82F3-193C448A1DF7}" type="parTrans" cxnId="{0E38359D-A5CD-47ED-99BA-3FA8378586C1}">
      <dgm:prSet/>
      <dgm:spPr/>
      <dgm:t>
        <a:bodyPr/>
        <a:lstStyle/>
        <a:p>
          <a:endParaRPr lang="ru-RU"/>
        </a:p>
      </dgm:t>
    </dgm:pt>
    <dgm:pt modelId="{4DCE448C-11CD-4999-94AE-28762B9FE39E}" type="sibTrans" cxnId="{0E38359D-A5CD-47ED-99BA-3FA8378586C1}">
      <dgm:prSet/>
      <dgm:spPr/>
      <dgm:t>
        <a:bodyPr/>
        <a:lstStyle/>
        <a:p>
          <a:endParaRPr lang="ru-RU"/>
        </a:p>
      </dgm:t>
    </dgm:pt>
    <dgm:pt modelId="{0D2278D1-3C71-44FC-B755-2FBFABEE33DC}">
      <dgm:prSet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Личностно-ориентированные технологии</a:t>
          </a:r>
          <a:endParaRPr lang="ru-RU" b="1" dirty="0"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gm:t>
    </dgm:pt>
    <dgm:pt modelId="{40D27566-8832-40DB-9F43-2C3CB9681F3F}" type="parTrans" cxnId="{DD4E6F7A-7C45-448B-9326-73EB7047534F}">
      <dgm:prSet/>
      <dgm:spPr/>
      <dgm:t>
        <a:bodyPr/>
        <a:lstStyle/>
        <a:p>
          <a:endParaRPr lang="ru-RU"/>
        </a:p>
      </dgm:t>
    </dgm:pt>
    <dgm:pt modelId="{BB91CD76-7A21-4104-9964-30C5F376E4E3}" type="sibTrans" cxnId="{DD4E6F7A-7C45-448B-9326-73EB7047534F}">
      <dgm:prSet/>
      <dgm:spPr/>
      <dgm:t>
        <a:bodyPr/>
        <a:lstStyle/>
        <a:p>
          <a:endParaRPr lang="ru-RU"/>
        </a:p>
      </dgm:t>
    </dgm:pt>
    <dgm:pt modelId="{8F0A9298-C2FF-4D27-8F0C-FEDB5B674EB5}">
      <dgm:prSet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Игровые технологии</a:t>
          </a:r>
          <a:endParaRPr lang="ru-RU" b="1" dirty="0"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gm:t>
    </dgm:pt>
    <dgm:pt modelId="{3F5D0A25-F5CE-450B-8EFD-632E4DBA662B}" type="parTrans" cxnId="{60328E1D-98C4-4FEF-B8C6-86664EC6C44C}">
      <dgm:prSet/>
      <dgm:spPr/>
      <dgm:t>
        <a:bodyPr/>
        <a:lstStyle/>
        <a:p>
          <a:endParaRPr lang="ru-RU"/>
        </a:p>
      </dgm:t>
    </dgm:pt>
    <dgm:pt modelId="{466E0123-4AE2-4F01-9A34-0911775C1714}" type="sibTrans" cxnId="{60328E1D-98C4-4FEF-B8C6-86664EC6C44C}">
      <dgm:prSet/>
      <dgm:spPr/>
      <dgm:t>
        <a:bodyPr/>
        <a:lstStyle/>
        <a:p>
          <a:endParaRPr lang="ru-RU"/>
        </a:p>
      </dgm:t>
    </dgm:pt>
    <dgm:pt modelId="{1E50CC24-8007-4D6B-AC0B-66F46D51558C}">
      <dgm:prSet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«ТРИЗ</a:t>
          </a:r>
          <a:r>
            <a:rPr lang="ru-RU" dirty="0" smtClean="0">
              <a:effectLst/>
            </a:rPr>
            <a:t>»</a:t>
          </a:r>
          <a:endParaRPr lang="ru-RU" dirty="0">
            <a:effectLst/>
            <a:latin typeface="Calibri"/>
            <a:ea typeface="Calibri"/>
            <a:cs typeface="Times New Roman"/>
          </a:endParaRPr>
        </a:p>
      </dgm:t>
    </dgm:pt>
    <dgm:pt modelId="{73B2F290-AC38-404C-9AD6-22968D8F7A60}" type="parTrans" cxnId="{05F74DD3-3C49-49CE-B197-1C791E50DA3F}">
      <dgm:prSet/>
      <dgm:spPr/>
      <dgm:t>
        <a:bodyPr/>
        <a:lstStyle/>
        <a:p>
          <a:endParaRPr lang="ru-RU"/>
        </a:p>
      </dgm:t>
    </dgm:pt>
    <dgm:pt modelId="{6AA65DAE-294F-44C2-84F9-9E086AAAF3A2}" type="sibTrans" cxnId="{05F74DD3-3C49-49CE-B197-1C791E50DA3F}">
      <dgm:prSet/>
      <dgm:spPr/>
      <dgm:t>
        <a:bodyPr/>
        <a:lstStyle/>
        <a:p>
          <a:endParaRPr lang="ru-RU"/>
        </a:p>
      </dgm:t>
    </dgm:pt>
    <dgm:pt modelId="{2C94F556-54DD-4AF2-A132-6AC8F71198BF}">
      <dgm:prSet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ru-RU" b="1" dirty="0" err="1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Лэпбук</a:t>
          </a:r>
          <a:endParaRPr lang="ru-RU" b="1" dirty="0"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gm:t>
    </dgm:pt>
    <dgm:pt modelId="{B64C9FCC-660D-4610-8146-D721F572CFEF}" type="parTrans" cxnId="{3CA9C6B7-E68F-466E-AC35-EA19A37CE725}">
      <dgm:prSet/>
      <dgm:spPr/>
      <dgm:t>
        <a:bodyPr/>
        <a:lstStyle/>
        <a:p>
          <a:endParaRPr lang="ru-RU"/>
        </a:p>
      </dgm:t>
    </dgm:pt>
    <dgm:pt modelId="{FF294FEE-7A3A-4150-85F4-467CEE6F1978}" type="sibTrans" cxnId="{3CA9C6B7-E68F-466E-AC35-EA19A37CE725}">
      <dgm:prSet/>
      <dgm:spPr/>
      <dgm:t>
        <a:bodyPr/>
        <a:lstStyle/>
        <a:p>
          <a:endParaRPr lang="ru-RU"/>
        </a:p>
      </dgm:t>
    </dgm:pt>
    <dgm:pt modelId="{E9BB821D-4E0E-404D-87F2-B19B6F295444}" type="pres">
      <dgm:prSet presAssocID="{F9628C22-7443-4181-8320-0D2CF4515D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C043E7-F76A-4470-8129-851993CE7629}" type="pres">
      <dgm:prSet presAssocID="{CD4C51F7-82DB-4D1E-A0CE-29306EFFA42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5E315-DBFE-476E-B358-B650943E1D14}" type="pres">
      <dgm:prSet presAssocID="{843E1C3A-4703-47F7-B7E9-242D549674E2}" presName="sibTrans" presStyleCnt="0"/>
      <dgm:spPr/>
    </dgm:pt>
    <dgm:pt modelId="{D8D4394C-5B15-4A3B-8DB4-A91C3E16405D}" type="pres">
      <dgm:prSet presAssocID="{3FEB590B-3DE6-4D6B-8D66-015E26287B9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E1CAA-141B-4AF6-A47A-D83CAB01EE8E}" type="pres">
      <dgm:prSet presAssocID="{5D8DBA17-ECC9-4B98-B9DA-9BA6527C6B28}" presName="sibTrans" presStyleCnt="0"/>
      <dgm:spPr/>
    </dgm:pt>
    <dgm:pt modelId="{8D61E8C9-D88D-4E0A-A32E-04BB2F7EFEBB}" type="pres">
      <dgm:prSet presAssocID="{7EFB5944-4F9B-4DDE-A5FF-E5B09165C37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CA5DE-FA34-4E2F-9F66-3F1F3CBE904D}" type="pres">
      <dgm:prSet presAssocID="{4E7ED309-C458-479B-B7B2-B71775F5C51E}" presName="sibTrans" presStyleCnt="0"/>
      <dgm:spPr/>
    </dgm:pt>
    <dgm:pt modelId="{D31AC29D-9647-47ED-B54E-35C2E99414CE}" type="pres">
      <dgm:prSet presAssocID="{E24F6E16-8AAA-497E-A734-E56CA6D01D0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A9367-AA62-418F-AD58-DBE0C26AB762}" type="pres">
      <dgm:prSet presAssocID="{CF5A0B6F-C016-4EEC-AC85-90765CD9CD18}" presName="sibTrans" presStyleCnt="0"/>
      <dgm:spPr/>
    </dgm:pt>
    <dgm:pt modelId="{BD2F82A6-08FA-4954-B143-7D8EF018B90D}" type="pres">
      <dgm:prSet presAssocID="{511F4276-8C3F-4478-AEBA-93D343DBFEE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486959-ED7B-46A4-9389-83BCFBE49A9D}" type="pres">
      <dgm:prSet presAssocID="{4DCE448C-11CD-4999-94AE-28762B9FE39E}" presName="sibTrans" presStyleCnt="0"/>
      <dgm:spPr/>
    </dgm:pt>
    <dgm:pt modelId="{6B78B316-110F-4040-A1EB-84A44CD6D6E7}" type="pres">
      <dgm:prSet presAssocID="{1E50CC24-8007-4D6B-AC0B-66F46D51558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53B09-D4C0-43D1-9C99-A3478BFEF29C}" type="pres">
      <dgm:prSet presAssocID="{6AA65DAE-294F-44C2-84F9-9E086AAAF3A2}" presName="sibTrans" presStyleCnt="0"/>
      <dgm:spPr/>
    </dgm:pt>
    <dgm:pt modelId="{7B9AE855-22E9-42E6-BBE7-369DA9AEB1C5}" type="pres">
      <dgm:prSet presAssocID="{0D2278D1-3C71-44FC-B755-2FBFABEE33D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D1F97-72C0-49B0-B6D9-28B5919DA1AE}" type="pres">
      <dgm:prSet presAssocID="{BB91CD76-7A21-4104-9964-30C5F376E4E3}" presName="sibTrans" presStyleCnt="0"/>
      <dgm:spPr/>
    </dgm:pt>
    <dgm:pt modelId="{AC5AB831-A6DF-40D7-9E49-66E1F385CB9F}" type="pres">
      <dgm:prSet presAssocID="{8F0A9298-C2FF-4D27-8F0C-FEDB5B674EB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5FF76-3FBE-4962-8BE7-71E6556E56BF}" type="pres">
      <dgm:prSet presAssocID="{466E0123-4AE2-4F01-9A34-0911775C1714}" presName="sibTrans" presStyleCnt="0"/>
      <dgm:spPr/>
    </dgm:pt>
    <dgm:pt modelId="{F98BAAC6-9C94-4B15-A5CF-99AA2630E422}" type="pres">
      <dgm:prSet presAssocID="{2C94F556-54DD-4AF2-A132-6AC8F71198B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E9CB04-BB62-4E63-B082-E80DDB663166}" srcId="{F9628C22-7443-4181-8320-0D2CF4515D71}" destId="{7EFB5944-4F9B-4DDE-A5FF-E5B09165C379}" srcOrd="2" destOrd="0" parTransId="{4805881A-BB3B-4779-BC15-6B635AFD68D0}" sibTransId="{4E7ED309-C458-479B-B7B2-B71775F5C51E}"/>
    <dgm:cxn modelId="{506A0208-9315-48EC-96E7-13E7B3DC163F}" type="presOf" srcId="{2C94F556-54DD-4AF2-A132-6AC8F71198BF}" destId="{F98BAAC6-9C94-4B15-A5CF-99AA2630E422}" srcOrd="0" destOrd="0" presId="urn:microsoft.com/office/officeart/2005/8/layout/default"/>
    <dgm:cxn modelId="{21D934EE-3399-489F-89E8-869E59A67E51}" type="presOf" srcId="{7EFB5944-4F9B-4DDE-A5FF-E5B09165C379}" destId="{8D61E8C9-D88D-4E0A-A32E-04BB2F7EFEBB}" srcOrd="0" destOrd="0" presId="urn:microsoft.com/office/officeart/2005/8/layout/default"/>
    <dgm:cxn modelId="{64EDC5D2-842D-47FA-97F4-96364BE66503}" srcId="{F9628C22-7443-4181-8320-0D2CF4515D71}" destId="{CD4C51F7-82DB-4D1E-A0CE-29306EFFA42E}" srcOrd="0" destOrd="0" parTransId="{9589E973-2ABA-47D0-AFA5-63B1C7A2DC58}" sibTransId="{843E1C3A-4703-47F7-B7E9-242D549674E2}"/>
    <dgm:cxn modelId="{D4AA3B4A-6556-4E18-BBC7-5641650F5840}" type="presOf" srcId="{511F4276-8C3F-4478-AEBA-93D343DBFEEA}" destId="{BD2F82A6-08FA-4954-B143-7D8EF018B90D}" srcOrd="0" destOrd="0" presId="urn:microsoft.com/office/officeart/2005/8/layout/default"/>
    <dgm:cxn modelId="{05F74DD3-3C49-49CE-B197-1C791E50DA3F}" srcId="{F9628C22-7443-4181-8320-0D2CF4515D71}" destId="{1E50CC24-8007-4D6B-AC0B-66F46D51558C}" srcOrd="5" destOrd="0" parTransId="{73B2F290-AC38-404C-9AD6-22968D8F7A60}" sibTransId="{6AA65DAE-294F-44C2-84F9-9E086AAAF3A2}"/>
    <dgm:cxn modelId="{07FC481E-839B-4CC8-B16E-7D18219085A5}" type="presOf" srcId="{3FEB590B-3DE6-4D6B-8D66-015E26287B99}" destId="{D8D4394C-5B15-4A3B-8DB4-A91C3E16405D}" srcOrd="0" destOrd="0" presId="urn:microsoft.com/office/officeart/2005/8/layout/default"/>
    <dgm:cxn modelId="{AA719E2B-F465-4380-A7E9-AF98085D7364}" type="presOf" srcId="{1E50CC24-8007-4D6B-AC0B-66F46D51558C}" destId="{6B78B316-110F-4040-A1EB-84A44CD6D6E7}" srcOrd="0" destOrd="0" presId="urn:microsoft.com/office/officeart/2005/8/layout/default"/>
    <dgm:cxn modelId="{7FDDD36A-268D-433F-B21D-3023546CAB9C}" srcId="{F9628C22-7443-4181-8320-0D2CF4515D71}" destId="{3FEB590B-3DE6-4D6B-8D66-015E26287B99}" srcOrd="1" destOrd="0" parTransId="{ECAD7A4F-A0FA-41B1-BEA3-753299AD68E7}" sibTransId="{5D8DBA17-ECC9-4B98-B9DA-9BA6527C6B28}"/>
    <dgm:cxn modelId="{3CA9C6B7-E68F-466E-AC35-EA19A37CE725}" srcId="{F9628C22-7443-4181-8320-0D2CF4515D71}" destId="{2C94F556-54DD-4AF2-A132-6AC8F71198BF}" srcOrd="8" destOrd="0" parTransId="{B64C9FCC-660D-4610-8146-D721F572CFEF}" sibTransId="{FF294FEE-7A3A-4150-85F4-467CEE6F1978}"/>
    <dgm:cxn modelId="{81C5B4A1-68F8-403A-830C-B01DB700FCAA}" srcId="{F9628C22-7443-4181-8320-0D2CF4515D71}" destId="{E24F6E16-8AAA-497E-A734-E56CA6D01D06}" srcOrd="3" destOrd="0" parTransId="{D2B4765C-8659-42EF-9F3E-D115757119A1}" sibTransId="{CF5A0B6F-C016-4EEC-AC85-90765CD9CD18}"/>
    <dgm:cxn modelId="{B8B4FEAF-250D-4254-9EAE-1E2D86B269FF}" type="presOf" srcId="{CD4C51F7-82DB-4D1E-A0CE-29306EFFA42E}" destId="{3BC043E7-F76A-4470-8129-851993CE7629}" srcOrd="0" destOrd="0" presId="urn:microsoft.com/office/officeart/2005/8/layout/default"/>
    <dgm:cxn modelId="{0E38359D-A5CD-47ED-99BA-3FA8378586C1}" srcId="{F9628C22-7443-4181-8320-0D2CF4515D71}" destId="{511F4276-8C3F-4478-AEBA-93D343DBFEEA}" srcOrd="4" destOrd="0" parTransId="{3DB25D3F-F4D7-42AC-82F3-193C448A1DF7}" sibTransId="{4DCE448C-11CD-4999-94AE-28762B9FE39E}"/>
    <dgm:cxn modelId="{DD4E6F7A-7C45-448B-9326-73EB7047534F}" srcId="{F9628C22-7443-4181-8320-0D2CF4515D71}" destId="{0D2278D1-3C71-44FC-B755-2FBFABEE33DC}" srcOrd="6" destOrd="0" parTransId="{40D27566-8832-40DB-9F43-2C3CB9681F3F}" sibTransId="{BB91CD76-7A21-4104-9964-30C5F376E4E3}"/>
    <dgm:cxn modelId="{60328E1D-98C4-4FEF-B8C6-86664EC6C44C}" srcId="{F9628C22-7443-4181-8320-0D2CF4515D71}" destId="{8F0A9298-C2FF-4D27-8F0C-FEDB5B674EB5}" srcOrd="7" destOrd="0" parTransId="{3F5D0A25-F5CE-450B-8EFD-632E4DBA662B}" sibTransId="{466E0123-4AE2-4F01-9A34-0911775C1714}"/>
    <dgm:cxn modelId="{3737AD2E-8317-49A1-9363-8D0EF95FC612}" type="presOf" srcId="{F9628C22-7443-4181-8320-0D2CF4515D71}" destId="{E9BB821D-4E0E-404D-87F2-B19B6F295444}" srcOrd="0" destOrd="0" presId="urn:microsoft.com/office/officeart/2005/8/layout/default"/>
    <dgm:cxn modelId="{D1DB143A-2C75-4166-869A-B9D3DEE565F1}" type="presOf" srcId="{E24F6E16-8AAA-497E-A734-E56CA6D01D06}" destId="{D31AC29D-9647-47ED-B54E-35C2E99414CE}" srcOrd="0" destOrd="0" presId="urn:microsoft.com/office/officeart/2005/8/layout/default"/>
    <dgm:cxn modelId="{A75A8BB0-0497-49E2-9BBD-132ED5849EAF}" type="presOf" srcId="{0D2278D1-3C71-44FC-B755-2FBFABEE33DC}" destId="{7B9AE855-22E9-42E6-BBE7-369DA9AEB1C5}" srcOrd="0" destOrd="0" presId="urn:microsoft.com/office/officeart/2005/8/layout/default"/>
    <dgm:cxn modelId="{4E417B87-0C49-4961-B436-E4D1A5A41925}" type="presOf" srcId="{8F0A9298-C2FF-4D27-8F0C-FEDB5B674EB5}" destId="{AC5AB831-A6DF-40D7-9E49-66E1F385CB9F}" srcOrd="0" destOrd="0" presId="urn:microsoft.com/office/officeart/2005/8/layout/default"/>
    <dgm:cxn modelId="{02A961BE-F132-44AA-95E8-B21EC16A5D6A}" type="presParOf" srcId="{E9BB821D-4E0E-404D-87F2-B19B6F295444}" destId="{3BC043E7-F76A-4470-8129-851993CE7629}" srcOrd="0" destOrd="0" presId="urn:microsoft.com/office/officeart/2005/8/layout/default"/>
    <dgm:cxn modelId="{F019EC8A-12EB-4C22-81B7-5F7F87225AF0}" type="presParOf" srcId="{E9BB821D-4E0E-404D-87F2-B19B6F295444}" destId="{37D5E315-DBFE-476E-B358-B650943E1D14}" srcOrd="1" destOrd="0" presId="urn:microsoft.com/office/officeart/2005/8/layout/default"/>
    <dgm:cxn modelId="{1EB88C27-52C1-4E4E-A531-C88B80C9952B}" type="presParOf" srcId="{E9BB821D-4E0E-404D-87F2-B19B6F295444}" destId="{D8D4394C-5B15-4A3B-8DB4-A91C3E16405D}" srcOrd="2" destOrd="0" presId="urn:microsoft.com/office/officeart/2005/8/layout/default"/>
    <dgm:cxn modelId="{34F4EDEE-5F0C-4F5B-B92A-C4C3A242141E}" type="presParOf" srcId="{E9BB821D-4E0E-404D-87F2-B19B6F295444}" destId="{3CFE1CAA-141B-4AF6-A47A-D83CAB01EE8E}" srcOrd="3" destOrd="0" presId="urn:microsoft.com/office/officeart/2005/8/layout/default"/>
    <dgm:cxn modelId="{5E6C5242-1619-472E-90B3-8B9886992DB7}" type="presParOf" srcId="{E9BB821D-4E0E-404D-87F2-B19B6F295444}" destId="{8D61E8C9-D88D-4E0A-A32E-04BB2F7EFEBB}" srcOrd="4" destOrd="0" presId="urn:microsoft.com/office/officeart/2005/8/layout/default"/>
    <dgm:cxn modelId="{19D19633-EFD4-46C0-AAE6-E925F9272437}" type="presParOf" srcId="{E9BB821D-4E0E-404D-87F2-B19B6F295444}" destId="{2B7CA5DE-FA34-4E2F-9F66-3F1F3CBE904D}" srcOrd="5" destOrd="0" presId="urn:microsoft.com/office/officeart/2005/8/layout/default"/>
    <dgm:cxn modelId="{00FE5644-F259-460D-99B5-B891C9351B2B}" type="presParOf" srcId="{E9BB821D-4E0E-404D-87F2-B19B6F295444}" destId="{D31AC29D-9647-47ED-B54E-35C2E99414CE}" srcOrd="6" destOrd="0" presId="urn:microsoft.com/office/officeart/2005/8/layout/default"/>
    <dgm:cxn modelId="{AA26AD1E-565B-44F2-BF17-F880CB64089B}" type="presParOf" srcId="{E9BB821D-4E0E-404D-87F2-B19B6F295444}" destId="{7E1A9367-AA62-418F-AD58-DBE0C26AB762}" srcOrd="7" destOrd="0" presId="urn:microsoft.com/office/officeart/2005/8/layout/default"/>
    <dgm:cxn modelId="{D195102D-F50A-47D7-BF3F-DB76FB7886F4}" type="presParOf" srcId="{E9BB821D-4E0E-404D-87F2-B19B6F295444}" destId="{BD2F82A6-08FA-4954-B143-7D8EF018B90D}" srcOrd="8" destOrd="0" presId="urn:microsoft.com/office/officeart/2005/8/layout/default"/>
    <dgm:cxn modelId="{D6C5E7DB-2199-4FED-BB7A-FCF9F9A931CE}" type="presParOf" srcId="{E9BB821D-4E0E-404D-87F2-B19B6F295444}" destId="{C5486959-ED7B-46A4-9389-83BCFBE49A9D}" srcOrd="9" destOrd="0" presId="urn:microsoft.com/office/officeart/2005/8/layout/default"/>
    <dgm:cxn modelId="{26C02260-8618-4178-9EB0-360159B2F3D3}" type="presParOf" srcId="{E9BB821D-4E0E-404D-87F2-B19B6F295444}" destId="{6B78B316-110F-4040-A1EB-84A44CD6D6E7}" srcOrd="10" destOrd="0" presId="urn:microsoft.com/office/officeart/2005/8/layout/default"/>
    <dgm:cxn modelId="{A10553E1-611A-43BC-8275-7F98888EDB62}" type="presParOf" srcId="{E9BB821D-4E0E-404D-87F2-B19B6F295444}" destId="{56F53B09-D4C0-43D1-9C99-A3478BFEF29C}" srcOrd="11" destOrd="0" presId="urn:microsoft.com/office/officeart/2005/8/layout/default"/>
    <dgm:cxn modelId="{30157C53-B0B9-4849-B66C-E4A3F70BBD3A}" type="presParOf" srcId="{E9BB821D-4E0E-404D-87F2-B19B6F295444}" destId="{7B9AE855-22E9-42E6-BBE7-369DA9AEB1C5}" srcOrd="12" destOrd="0" presId="urn:microsoft.com/office/officeart/2005/8/layout/default"/>
    <dgm:cxn modelId="{71AC240E-DFDA-4474-997E-C0F0C0AF2D05}" type="presParOf" srcId="{E9BB821D-4E0E-404D-87F2-B19B6F295444}" destId="{56ED1F97-72C0-49B0-B6D9-28B5919DA1AE}" srcOrd="13" destOrd="0" presId="urn:microsoft.com/office/officeart/2005/8/layout/default"/>
    <dgm:cxn modelId="{D4F93DC3-C8E0-4FE8-B4EA-83CE48011053}" type="presParOf" srcId="{E9BB821D-4E0E-404D-87F2-B19B6F295444}" destId="{AC5AB831-A6DF-40D7-9E49-66E1F385CB9F}" srcOrd="14" destOrd="0" presId="urn:microsoft.com/office/officeart/2005/8/layout/default"/>
    <dgm:cxn modelId="{97C0776B-3E3A-4903-86D7-BADB59E39B24}" type="presParOf" srcId="{E9BB821D-4E0E-404D-87F2-B19B6F295444}" destId="{77C5FF76-3FBE-4962-8BE7-71E6556E56BF}" srcOrd="15" destOrd="0" presId="urn:microsoft.com/office/officeart/2005/8/layout/default"/>
    <dgm:cxn modelId="{6DBCC115-DF4D-4012-B01F-8CB4D01C846F}" type="presParOf" srcId="{E9BB821D-4E0E-404D-87F2-B19B6F295444}" destId="{F98BAAC6-9C94-4B15-A5CF-99AA2630E42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C3BEE-61D6-432A-B7A8-96D0D1AFD328}" type="doc">
      <dgm:prSet loTypeId="urn:microsoft.com/office/officeart/2005/8/layout/matrix3" loCatId="matrix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B73AC4C-8163-4779-B52E-63EAF93C658D}">
      <dgm:prSet phldrT="[Текст]" custT="1"/>
      <dgm:spPr/>
      <dgm:t>
        <a:bodyPr/>
        <a:lstStyle/>
        <a:p>
          <a:r>
            <a:rPr lang="ru-RU" sz="1050" dirty="0">
              <a:solidFill>
                <a:sysClr val="windowText" lastClr="000000"/>
              </a:solidFill>
            </a:rPr>
            <a:t>2 группы для детей с тяжелыми нарушениями речи  (старшая,</a:t>
          </a:r>
        </a:p>
        <a:p>
          <a:r>
            <a:rPr lang="ru-RU" sz="1050" dirty="0">
              <a:solidFill>
                <a:sysClr val="windowText" lastClr="000000"/>
              </a:solidFill>
            </a:rPr>
            <a:t>подготовительная к школе).</a:t>
          </a:r>
        </a:p>
      </dgm:t>
    </dgm:pt>
    <dgm:pt modelId="{1FD90ECE-EE78-43AB-A2EB-D94EC406380D}" type="parTrans" cxnId="{2BFB120E-59FD-4522-844C-F628FBEBB61A}">
      <dgm:prSet/>
      <dgm:spPr/>
      <dgm:t>
        <a:bodyPr/>
        <a:lstStyle/>
        <a:p>
          <a:endParaRPr lang="ru-RU"/>
        </a:p>
      </dgm:t>
    </dgm:pt>
    <dgm:pt modelId="{0845023A-FAA6-4923-9B6C-EC93070625FA}" type="sibTrans" cxnId="{2BFB120E-59FD-4522-844C-F628FBEBB61A}">
      <dgm:prSet/>
      <dgm:spPr/>
      <dgm:t>
        <a:bodyPr/>
        <a:lstStyle/>
        <a:p>
          <a:endParaRPr lang="ru-RU"/>
        </a:p>
      </dgm:t>
    </dgm:pt>
    <dgm:pt modelId="{797A5424-5F8E-473A-A5D0-452A3355C886}">
      <dgm:prSet phldrT="[Текст]" custT="1"/>
      <dgm:spPr/>
      <dgm:t>
        <a:bodyPr/>
        <a:lstStyle/>
        <a:p>
          <a:r>
            <a:rPr lang="ru-RU" sz="1050" dirty="0">
              <a:solidFill>
                <a:sysClr val="windowText" lastClr="000000"/>
              </a:solidFill>
            </a:rPr>
            <a:t>группа для детей с </a:t>
          </a:r>
          <a:r>
            <a:rPr lang="ru-RU" sz="1050" dirty="0" smtClean="0">
              <a:solidFill>
                <a:sysClr val="windowText" lastClr="000000"/>
              </a:solidFill>
            </a:rPr>
            <a:t>ограниченными возможностями развития</a:t>
          </a:r>
          <a:endParaRPr lang="ru-RU" sz="1050" dirty="0">
            <a:solidFill>
              <a:sysClr val="windowText" lastClr="000000"/>
            </a:solidFill>
          </a:endParaRPr>
        </a:p>
      </dgm:t>
    </dgm:pt>
    <dgm:pt modelId="{0452665F-7857-4A1A-9AA4-56D34F769651}" type="parTrans" cxnId="{63A6D526-6A8A-420C-8B1A-826B88C25AEE}">
      <dgm:prSet/>
      <dgm:spPr/>
      <dgm:t>
        <a:bodyPr/>
        <a:lstStyle/>
        <a:p>
          <a:endParaRPr lang="ru-RU"/>
        </a:p>
      </dgm:t>
    </dgm:pt>
    <dgm:pt modelId="{EE6229DA-8926-4305-8EC4-E41B0A2E0D05}" type="sibTrans" cxnId="{63A6D526-6A8A-420C-8B1A-826B88C25AEE}">
      <dgm:prSet/>
      <dgm:spPr/>
      <dgm:t>
        <a:bodyPr/>
        <a:lstStyle/>
        <a:p>
          <a:endParaRPr lang="ru-RU"/>
        </a:p>
      </dgm:t>
    </dgm:pt>
    <dgm:pt modelId="{1FEDD179-0A77-476B-883F-06D6DC31F1C7}">
      <dgm:prSet phldrT="[Текст]" custT="1"/>
      <dgm:spPr/>
      <dgm:t>
        <a:bodyPr/>
        <a:lstStyle/>
        <a:p>
          <a:r>
            <a:rPr lang="ru-RU" sz="1050" dirty="0">
              <a:solidFill>
                <a:sysClr val="windowText" lastClr="000000"/>
              </a:solidFill>
            </a:rPr>
            <a:t>консультационный пункт</a:t>
          </a:r>
        </a:p>
      </dgm:t>
    </dgm:pt>
    <dgm:pt modelId="{62F68644-0691-45CF-BFD5-10B917005455}" type="parTrans" cxnId="{4570922C-4A55-4556-AB09-4E088C66C4D4}">
      <dgm:prSet/>
      <dgm:spPr/>
      <dgm:t>
        <a:bodyPr/>
        <a:lstStyle/>
        <a:p>
          <a:endParaRPr lang="ru-RU"/>
        </a:p>
      </dgm:t>
    </dgm:pt>
    <dgm:pt modelId="{B9DD02D1-1FB9-4AF0-95B2-BEE3C7900DD1}" type="sibTrans" cxnId="{4570922C-4A55-4556-AB09-4E088C66C4D4}">
      <dgm:prSet/>
      <dgm:spPr/>
      <dgm:t>
        <a:bodyPr/>
        <a:lstStyle/>
        <a:p>
          <a:endParaRPr lang="ru-RU"/>
        </a:p>
      </dgm:t>
    </dgm:pt>
    <dgm:pt modelId="{64F8E9CF-59D3-4A0B-991D-D535098D8E09}">
      <dgm:prSet phldrT="[Текст]" custT="1"/>
      <dgm:spPr/>
      <dgm:t>
        <a:bodyPr/>
        <a:lstStyle/>
        <a:p>
          <a:r>
            <a:rPr lang="ru-RU" sz="1050" dirty="0">
              <a:solidFill>
                <a:sysClr val="windowText" lastClr="000000"/>
              </a:solidFill>
            </a:rPr>
            <a:t>группы с совместным пребыванием детей с ОВЗ и типично развивающихся </a:t>
          </a:r>
          <a:r>
            <a:rPr lang="ru-RU" sz="1050" dirty="0" smtClean="0">
              <a:solidFill>
                <a:sysClr val="windowText" lastClr="000000"/>
              </a:solidFill>
            </a:rPr>
            <a:t>детей</a:t>
          </a:r>
          <a:endParaRPr lang="ru-RU" sz="1050" dirty="0">
            <a:solidFill>
              <a:sysClr val="windowText" lastClr="000000"/>
            </a:solidFill>
          </a:endParaRPr>
        </a:p>
      </dgm:t>
    </dgm:pt>
    <dgm:pt modelId="{6D71B5D0-0B7B-464D-BC22-734F86907A7C}" type="parTrans" cxnId="{03485E64-D428-4789-91E1-1D32E6381288}">
      <dgm:prSet/>
      <dgm:spPr/>
      <dgm:t>
        <a:bodyPr/>
        <a:lstStyle/>
        <a:p>
          <a:endParaRPr lang="ru-RU"/>
        </a:p>
      </dgm:t>
    </dgm:pt>
    <dgm:pt modelId="{037041E8-0E8D-4427-861A-940DB6CCFCF3}" type="sibTrans" cxnId="{03485E64-D428-4789-91E1-1D32E6381288}">
      <dgm:prSet/>
      <dgm:spPr/>
      <dgm:t>
        <a:bodyPr/>
        <a:lstStyle/>
        <a:p>
          <a:endParaRPr lang="ru-RU"/>
        </a:p>
      </dgm:t>
    </dgm:pt>
    <dgm:pt modelId="{A48B5A44-45E9-4413-8784-CE455B487FCC}" type="pres">
      <dgm:prSet presAssocID="{57FC3BEE-61D6-432A-B7A8-96D0D1AFD32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AD56AB-49E7-4325-9CD3-272D0F9C5EAA}" type="pres">
      <dgm:prSet presAssocID="{57FC3BEE-61D6-432A-B7A8-96D0D1AFD328}" presName="diamond" presStyleLbl="bgShp" presStyleIdx="0" presStyleCnt="1" custScaleX="107317" custLinFactNeighborX="39024" custLinFactNeighborY="-7317"/>
      <dgm:spPr/>
    </dgm:pt>
    <dgm:pt modelId="{F2EE82B1-6A17-4C9C-9F86-64E16E6B3741}" type="pres">
      <dgm:prSet presAssocID="{57FC3BEE-61D6-432A-B7A8-96D0D1AFD32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FDBB1-7A8E-4111-A24F-BC1E08595E3D}" type="pres">
      <dgm:prSet presAssocID="{57FC3BEE-61D6-432A-B7A8-96D0D1AFD32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8B1C3-A73F-4CDD-B31C-CBD368313E70}" type="pres">
      <dgm:prSet presAssocID="{57FC3BEE-61D6-432A-B7A8-96D0D1AFD32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33F18-C29A-496A-A6F8-58F1989C2D9C}" type="pres">
      <dgm:prSet presAssocID="{57FC3BEE-61D6-432A-B7A8-96D0D1AFD32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B30D66-508D-4652-9D66-80B78A7F11D3}" type="presOf" srcId="{64F8E9CF-59D3-4A0B-991D-D535098D8E09}" destId="{EA033F18-C29A-496A-A6F8-58F1989C2D9C}" srcOrd="0" destOrd="0" presId="urn:microsoft.com/office/officeart/2005/8/layout/matrix3"/>
    <dgm:cxn modelId="{43F5CE08-CD15-4D01-9847-8DE92806E1EA}" type="presOf" srcId="{1FEDD179-0A77-476B-883F-06D6DC31F1C7}" destId="{9848B1C3-A73F-4CDD-B31C-CBD368313E70}" srcOrd="0" destOrd="0" presId="urn:microsoft.com/office/officeart/2005/8/layout/matrix3"/>
    <dgm:cxn modelId="{03485E64-D428-4789-91E1-1D32E6381288}" srcId="{57FC3BEE-61D6-432A-B7A8-96D0D1AFD328}" destId="{64F8E9CF-59D3-4A0B-991D-D535098D8E09}" srcOrd="3" destOrd="0" parTransId="{6D71B5D0-0B7B-464D-BC22-734F86907A7C}" sibTransId="{037041E8-0E8D-4427-861A-940DB6CCFCF3}"/>
    <dgm:cxn modelId="{2BFB120E-59FD-4522-844C-F628FBEBB61A}" srcId="{57FC3BEE-61D6-432A-B7A8-96D0D1AFD328}" destId="{AB73AC4C-8163-4779-B52E-63EAF93C658D}" srcOrd="0" destOrd="0" parTransId="{1FD90ECE-EE78-43AB-A2EB-D94EC406380D}" sibTransId="{0845023A-FAA6-4923-9B6C-EC93070625FA}"/>
    <dgm:cxn modelId="{4570922C-4A55-4556-AB09-4E088C66C4D4}" srcId="{57FC3BEE-61D6-432A-B7A8-96D0D1AFD328}" destId="{1FEDD179-0A77-476B-883F-06D6DC31F1C7}" srcOrd="2" destOrd="0" parTransId="{62F68644-0691-45CF-BFD5-10B917005455}" sibTransId="{B9DD02D1-1FB9-4AF0-95B2-BEE3C7900DD1}"/>
    <dgm:cxn modelId="{413A4201-AA41-4448-A9D1-0AF62C4C633D}" type="presOf" srcId="{57FC3BEE-61D6-432A-B7A8-96D0D1AFD328}" destId="{A48B5A44-45E9-4413-8784-CE455B487FCC}" srcOrd="0" destOrd="0" presId="urn:microsoft.com/office/officeart/2005/8/layout/matrix3"/>
    <dgm:cxn modelId="{DD6DCF59-F395-499A-87BA-8912018B385E}" type="presOf" srcId="{797A5424-5F8E-473A-A5D0-452A3355C886}" destId="{BC9FDBB1-7A8E-4111-A24F-BC1E08595E3D}" srcOrd="0" destOrd="0" presId="urn:microsoft.com/office/officeart/2005/8/layout/matrix3"/>
    <dgm:cxn modelId="{90F9FB95-E05A-4118-A54B-9253E1B23423}" type="presOf" srcId="{AB73AC4C-8163-4779-B52E-63EAF93C658D}" destId="{F2EE82B1-6A17-4C9C-9F86-64E16E6B3741}" srcOrd="0" destOrd="0" presId="urn:microsoft.com/office/officeart/2005/8/layout/matrix3"/>
    <dgm:cxn modelId="{63A6D526-6A8A-420C-8B1A-826B88C25AEE}" srcId="{57FC3BEE-61D6-432A-B7A8-96D0D1AFD328}" destId="{797A5424-5F8E-473A-A5D0-452A3355C886}" srcOrd="1" destOrd="0" parTransId="{0452665F-7857-4A1A-9AA4-56D34F769651}" sibTransId="{EE6229DA-8926-4305-8EC4-E41B0A2E0D05}"/>
    <dgm:cxn modelId="{0FE2B433-7A08-4AF2-8A98-3CDF93DA4219}" type="presParOf" srcId="{A48B5A44-45E9-4413-8784-CE455B487FCC}" destId="{40AD56AB-49E7-4325-9CD3-272D0F9C5EAA}" srcOrd="0" destOrd="0" presId="urn:microsoft.com/office/officeart/2005/8/layout/matrix3"/>
    <dgm:cxn modelId="{143F2322-1D95-4869-9161-CF9DC4DFA868}" type="presParOf" srcId="{A48B5A44-45E9-4413-8784-CE455B487FCC}" destId="{F2EE82B1-6A17-4C9C-9F86-64E16E6B3741}" srcOrd="1" destOrd="0" presId="urn:microsoft.com/office/officeart/2005/8/layout/matrix3"/>
    <dgm:cxn modelId="{3E3FA5E3-5F68-4B51-AC90-5B942A59712A}" type="presParOf" srcId="{A48B5A44-45E9-4413-8784-CE455B487FCC}" destId="{BC9FDBB1-7A8E-4111-A24F-BC1E08595E3D}" srcOrd="2" destOrd="0" presId="urn:microsoft.com/office/officeart/2005/8/layout/matrix3"/>
    <dgm:cxn modelId="{81161AAD-A2FA-4619-B001-2EF6D7D42279}" type="presParOf" srcId="{A48B5A44-45E9-4413-8784-CE455B487FCC}" destId="{9848B1C3-A73F-4CDD-B31C-CBD368313E70}" srcOrd="3" destOrd="0" presId="urn:microsoft.com/office/officeart/2005/8/layout/matrix3"/>
    <dgm:cxn modelId="{7EF26FC7-AA29-41C8-8A91-6D1B5F1F06EA}" type="presParOf" srcId="{A48B5A44-45E9-4413-8784-CE455B487FCC}" destId="{EA033F18-C29A-496A-A6F8-58F1989C2D9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5C053E-DAB9-447D-B039-1E565B7B0E9D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218514-8FBC-4827-8AFA-8275BC39C26B}">
      <dgm:prSet phldrT="[Текст]" custT="1"/>
      <dgm:spPr/>
      <dgm:t>
        <a:bodyPr/>
        <a:lstStyle/>
        <a:p>
          <a:pPr algn="ctr"/>
          <a:r>
            <a:rPr lang="ru-RU" sz="1000" dirty="0">
              <a:solidFill>
                <a:sysClr val="windowText" lastClr="000000"/>
              </a:solidFill>
            </a:rPr>
            <a:t>Ребенок с </a:t>
          </a:r>
          <a:r>
            <a:rPr lang="ru-RU" sz="1000" dirty="0" smtClean="0">
              <a:solidFill>
                <a:sysClr val="windowText" lastClr="000000"/>
              </a:solidFill>
            </a:rPr>
            <a:t>ОВЗ</a:t>
          </a:r>
          <a:endParaRPr lang="ru-RU" sz="1000" dirty="0">
            <a:solidFill>
              <a:sysClr val="windowText" lastClr="000000"/>
            </a:solidFill>
          </a:endParaRPr>
        </a:p>
      </dgm:t>
    </dgm:pt>
    <dgm:pt modelId="{A08068AE-09E0-4959-AEF7-8B5C4F6D58E0}" type="parTrans" cxnId="{7E2F34A0-CBCB-45CD-80E1-0E4E7F7B64B8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3821967D-EF5C-47B2-9A97-158A393CB004}" type="sibTrans" cxnId="{7E2F34A0-CBCB-45CD-80E1-0E4E7F7B64B8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C1EF9E81-7B6F-4B10-BFE2-78D9E822F9B8}">
      <dgm:prSet phldrT="[Текст]" custT="1"/>
      <dgm:spPr/>
      <dgm:t>
        <a:bodyPr/>
        <a:lstStyle/>
        <a:p>
          <a:pPr algn="ctr"/>
          <a:r>
            <a:rPr lang="ru-RU" sz="1000" dirty="0">
              <a:solidFill>
                <a:sysClr val="windowText" lastClr="000000"/>
              </a:solidFill>
            </a:rPr>
            <a:t>Учитель - логопед</a:t>
          </a:r>
        </a:p>
      </dgm:t>
    </dgm:pt>
    <dgm:pt modelId="{A1CF8CEB-6B68-4321-A479-BAFEC4BDBD86}" type="parTrans" cxnId="{2995EC72-F549-481E-9D8D-69D12E8DC3D8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ED840C59-8DAE-4A16-A314-429494B366FC}" type="sibTrans" cxnId="{2995EC72-F549-481E-9D8D-69D12E8DC3D8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A001EA2A-ACCC-44AF-8668-131C5CB87F61}">
      <dgm:prSet phldrT="[Текст]" custT="1"/>
      <dgm:spPr/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</a:rPr>
            <a:t>Родители</a:t>
          </a:r>
        </a:p>
      </dgm:t>
    </dgm:pt>
    <dgm:pt modelId="{692E415A-C73A-4F80-BAB5-1D2D233925D8}" type="parTrans" cxnId="{FE11D3C9-3FF1-4E02-A803-39D7CB9E2118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12E06BF8-C7D2-4AD6-ABEF-A9E94C7151C5}" type="sibTrans" cxnId="{FE11D3C9-3FF1-4E02-A803-39D7CB9E2118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F8F6123C-2FEE-49CA-8367-C6E62EAA33BD}">
      <dgm:prSet phldrT="[Текст]" custT="1"/>
      <dgm:spPr/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</a:rPr>
            <a:t>Воспитатель</a:t>
          </a:r>
        </a:p>
      </dgm:t>
    </dgm:pt>
    <dgm:pt modelId="{441BAEC0-BD14-4090-94E5-03D870DF82D0}" type="parTrans" cxnId="{4A3B0F9C-5A0E-471B-93ED-03F17A1F3C63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F74F3870-F6F8-4F47-A401-987A5A7CD32C}" type="sibTrans" cxnId="{4A3B0F9C-5A0E-471B-93ED-03F17A1F3C63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9E8E1424-8478-42A1-AC90-9748DCB748B2}">
      <dgm:prSet phldrT="[Текст]" custT="1"/>
      <dgm:spPr/>
      <dgm:t>
        <a:bodyPr/>
        <a:lstStyle/>
        <a:p>
          <a:pPr algn="ctr"/>
          <a:r>
            <a:rPr lang="ru-RU" sz="1000" dirty="0">
              <a:solidFill>
                <a:sysClr val="windowText" lastClr="000000"/>
              </a:solidFill>
            </a:rPr>
            <a:t>Педагог-психолог</a:t>
          </a:r>
        </a:p>
      </dgm:t>
    </dgm:pt>
    <dgm:pt modelId="{6999BF32-DAFA-499F-A618-8BC2D9AB7F07}" type="parTrans" cxnId="{C77B28B3-09B8-4025-B0CA-313ADBFA1990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48776BDD-8333-4402-A518-2CE625C42D60}" type="sibTrans" cxnId="{C77B28B3-09B8-4025-B0CA-313ADBFA1990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AE304629-BA7E-49BC-8F0E-0B476623C26D}">
      <dgm:prSet phldrT="[Текст]" custT="1"/>
      <dgm:spPr/>
      <dgm:t>
        <a:bodyPr/>
        <a:lstStyle/>
        <a:p>
          <a:pPr algn="ctr"/>
          <a:r>
            <a:rPr lang="ru-RU" sz="1000" dirty="0">
              <a:solidFill>
                <a:sysClr val="windowText" lastClr="000000"/>
              </a:solidFill>
            </a:rPr>
            <a:t>Музыкальный руководитель</a:t>
          </a:r>
        </a:p>
      </dgm:t>
    </dgm:pt>
    <dgm:pt modelId="{284E9F45-913E-4E79-AA91-779F2FC58C9E}" type="parTrans" cxnId="{C0926E74-4CB0-4B00-9F36-B5FAD5489B11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FA9C3ADD-E4D0-4CCB-B87B-BFB7026EA086}" type="sibTrans" cxnId="{C0926E74-4CB0-4B00-9F36-B5FAD5489B11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4C22B0F9-5C28-431B-84BD-1A7ED08A860E}">
      <dgm:prSet phldrT="[Текст]" custT="1"/>
      <dgm:spPr/>
      <dgm:t>
        <a:bodyPr/>
        <a:lstStyle/>
        <a:p>
          <a:pPr algn="ctr"/>
          <a:r>
            <a:rPr lang="ru-RU" sz="900">
              <a:solidFill>
                <a:sysClr val="windowText" lastClr="000000"/>
              </a:solidFill>
            </a:rPr>
            <a:t>Инструктор по физической культуре</a:t>
          </a:r>
        </a:p>
      </dgm:t>
    </dgm:pt>
    <dgm:pt modelId="{6CFFF418-E65F-4FB2-85C9-94CA35AFC44B}" type="parTrans" cxnId="{0CE4C095-E485-4459-A5F1-32CBF2064B19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D69E0D17-4FE5-4011-9B46-059E12D49BD7}" type="sibTrans" cxnId="{0CE4C095-E485-4459-A5F1-32CBF2064B19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2265E4E5-BA61-4378-A514-4CD4DDAB4257}">
      <dgm:prSet phldrT="[Текст]" custT="1"/>
      <dgm:spPr/>
      <dgm:t>
        <a:bodyPr/>
        <a:lstStyle/>
        <a:p>
          <a:pPr algn="ctr"/>
          <a:r>
            <a:rPr lang="ru-RU" sz="1100" dirty="0">
              <a:solidFill>
                <a:sysClr val="windowText" lastClr="000000"/>
              </a:solidFill>
            </a:rPr>
            <a:t>Мед. персонал</a:t>
          </a:r>
        </a:p>
      </dgm:t>
    </dgm:pt>
    <dgm:pt modelId="{879DD89F-7007-4F92-B772-B8EBF3306E3E}" type="parTrans" cxnId="{1ADE7C90-4E08-4F68-9124-A4C91D95D8AC}">
      <dgm:prSet custT="1"/>
      <dgm:spPr/>
      <dgm:t>
        <a:bodyPr/>
        <a:lstStyle/>
        <a:p>
          <a:pPr algn="ctr"/>
          <a:endParaRPr lang="ru-RU" sz="700">
            <a:solidFill>
              <a:sysClr val="windowText" lastClr="000000"/>
            </a:solidFill>
          </a:endParaRPr>
        </a:p>
      </dgm:t>
    </dgm:pt>
    <dgm:pt modelId="{7F02DC91-40FC-41B7-ABBD-2B96E9CB9C9F}" type="sibTrans" cxnId="{1ADE7C90-4E08-4F68-9124-A4C91D95D8AC}">
      <dgm:prSet/>
      <dgm:spPr/>
      <dgm:t>
        <a:bodyPr/>
        <a:lstStyle/>
        <a:p>
          <a:pPr algn="ctr"/>
          <a:endParaRPr lang="ru-RU" sz="2400">
            <a:solidFill>
              <a:sysClr val="windowText" lastClr="000000"/>
            </a:solidFill>
          </a:endParaRPr>
        </a:p>
      </dgm:t>
    </dgm:pt>
    <dgm:pt modelId="{54F00DFE-D889-4424-959A-6659033B5F49}">
      <dgm:prSet phldrT="[Текст]" custT="1"/>
      <dgm:spPr/>
      <dgm:t>
        <a:bodyPr/>
        <a:lstStyle/>
        <a:p>
          <a:pPr algn="ctr"/>
          <a:r>
            <a:rPr lang="ru-RU" sz="1000" dirty="0">
              <a:solidFill>
                <a:sysClr val="windowText" lastClr="000000"/>
              </a:solidFill>
            </a:rPr>
            <a:t>Учитель- дефектолог</a:t>
          </a:r>
        </a:p>
      </dgm:t>
    </dgm:pt>
    <dgm:pt modelId="{9110E3D1-4D6D-454D-B852-86778BB85A0A}" type="parTrans" cxnId="{3DA98349-41A1-4F2D-B599-EBF4EC89E06E}">
      <dgm:prSet/>
      <dgm:spPr/>
      <dgm:t>
        <a:bodyPr/>
        <a:lstStyle/>
        <a:p>
          <a:endParaRPr lang="ru-RU"/>
        </a:p>
      </dgm:t>
    </dgm:pt>
    <dgm:pt modelId="{041C4819-E917-4C22-BB39-B739E9EE9A7F}" type="sibTrans" cxnId="{3DA98349-41A1-4F2D-B599-EBF4EC89E06E}">
      <dgm:prSet/>
      <dgm:spPr/>
      <dgm:t>
        <a:bodyPr/>
        <a:lstStyle/>
        <a:p>
          <a:endParaRPr lang="ru-RU"/>
        </a:p>
      </dgm:t>
    </dgm:pt>
    <dgm:pt modelId="{D2D53293-9612-4507-BBC5-B0192E61ED27}" type="pres">
      <dgm:prSet presAssocID="{2A5C053E-DAB9-447D-B039-1E565B7B0E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7BC8B2-FDDC-4FC3-A756-46CCCEB00D15}" type="pres">
      <dgm:prSet presAssocID="{31218514-8FBC-4827-8AFA-8275BC39C26B}" presName="centerShape" presStyleLbl="node0" presStyleIdx="0" presStyleCnt="1" custScaleX="131592"/>
      <dgm:spPr/>
      <dgm:t>
        <a:bodyPr/>
        <a:lstStyle/>
        <a:p>
          <a:endParaRPr lang="ru-RU"/>
        </a:p>
      </dgm:t>
    </dgm:pt>
    <dgm:pt modelId="{297E5C9F-6F7A-43D5-AD97-D2786AA5CB8D}" type="pres">
      <dgm:prSet presAssocID="{A1CF8CEB-6B68-4321-A479-BAFEC4BDBD86}" presName="Name9" presStyleLbl="parChTrans1D2" presStyleIdx="0" presStyleCnt="8"/>
      <dgm:spPr/>
      <dgm:t>
        <a:bodyPr/>
        <a:lstStyle/>
        <a:p>
          <a:endParaRPr lang="ru-RU"/>
        </a:p>
      </dgm:t>
    </dgm:pt>
    <dgm:pt modelId="{5E867D89-B58B-45A6-9625-134E61E4179D}" type="pres">
      <dgm:prSet presAssocID="{A1CF8CEB-6B68-4321-A479-BAFEC4BDBD8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03B3BDD8-2596-4B16-A685-2534AC8D938F}" type="pres">
      <dgm:prSet presAssocID="{C1EF9E81-7B6F-4B10-BFE2-78D9E822F9B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7CAC2-23FB-4B1C-A60B-9014440B08FC}" type="pres">
      <dgm:prSet presAssocID="{9110E3D1-4D6D-454D-B852-86778BB85A0A}" presName="Name9" presStyleLbl="parChTrans1D2" presStyleIdx="1" presStyleCnt="8"/>
      <dgm:spPr/>
      <dgm:t>
        <a:bodyPr/>
        <a:lstStyle/>
        <a:p>
          <a:endParaRPr lang="ru-RU"/>
        </a:p>
      </dgm:t>
    </dgm:pt>
    <dgm:pt modelId="{E5B73B2B-30A8-4919-9DA8-EF0D3530ADAB}" type="pres">
      <dgm:prSet presAssocID="{9110E3D1-4D6D-454D-B852-86778BB85A0A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48A234E-8AE1-400F-90A5-2613E98A644A}" type="pres">
      <dgm:prSet presAssocID="{54F00DFE-D889-4424-959A-6659033B5F49}" presName="node" presStyleLbl="node1" presStyleIdx="1" presStyleCnt="8" custScaleX="123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BC9E3-2A64-439E-95B5-A06631CEECD5}" type="pres">
      <dgm:prSet presAssocID="{692E415A-C73A-4F80-BAB5-1D2D233925D8}" presName="Name9" presStyleLbl="parChTrans1D2" presStyleIdx="2" presStyleCnt="8"/>
      <dgm:spPr/>
      <dgm:t>
        <a:bodyPr/>
        <a:lstStyle/>
        <a:p>
          <a:endParaRPr lang="ru-RU"/>
        </a:p>
      </dgm:t>
    </dgm:pt>
    <dgm:pt modelId="{E134F0D7-4483-45F6-941F-5516CD32CE3F}" type="pres">
      <dgm:prSet presAssocID="{692E415A-C73A-4F80-BAB5-1D2D233925D8}" presName="connTx" presStyleLbl="parChTrans1D2" presStyleIdx="2" presStyleCnt="8"/>
      <dgm:spPr/>
      <dgm:t>
        <a:bodyPr/>
        <a:lstStyle/>
        <a:p>
          <a:endParaRPr lang="ru-RU"/>
        </a:p>
      </dgm:t>
    </dgm:pt>
    <dgm:pt modelId="{4969A8C2-C840-48B2-A8F4-A2DE6E239606}" type="pres">
      <dgm:prSet presAssocID="{A001EA2A-ACCC-44AF-8668-131C5CB87F6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E369E-F4EE-4FDF-8D2A-28FD6E8B6DCA}" type="pres">
      <dgm:prSet presAssocID="{441BAEC0-BD14-4090-94E5-03D870DF82D0}" presName="Name9" presStyleLbl="parChTrans1D2" presStyleIdx="3" presStyleCnt="8"/>
      <dgm:spPr/>
      <dgm:t>
        <a:bodyPr/>
        <a:lstStyle/>
        <a:p>
          <a:endParaRPr lang="ru-RU"/>
        </a:p>
      </dgm:t>
    </dgm:pt>
    <dgm:pt modelId="{15B2247F-80F0-41AF-B194-90026167628D}" type="pres">
      <dgm:prSet presAssocID="{441BAEC0-BD14-4090-94E5-03D870DF82D0}" presName="connTx" presStyleLbl="parChTrans1D2" presStyleIdx="3" presStyleCnt="8"/>
      <dgm:spPr/>
      <dgm:t>
        <a:bodyPr/>
        <a:lstStyle/>
        <a:p>
          <a:endParaRPr lang="ru-RU"/>
        </a:p>
      </dgm:t>
    </dgm:pt>
    <dgm:pt modelId="{6B4C124F-248F-4668-857A-F7CA2DA1670F}" type="pres">
      <dgm:prSet presAssocID="{F8F6123C-2FEE-49CA-8367-C6E62EAA33BD}" presName="node" presStyleLbl="node1" presStyleIdx="3" presStyleCnt="8" custScaleX="123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4CA1D-0D14-4DBA-9BEB-4FE517094EAF}" type="pres">
      <dgm:prSet presAssocID="{6999BF32-DAFA-499F-A618-8BC2D9AB7F07}" presName="Name9" presStyleLbl="parChTrans1D2" presStyleIdx="4" presStyleCnt="8"/>
      <dgm:spPr/>
      <dgm:t>
        <a:bodyPr/>
        <a:lstStyle/>
        <a:p>
          <a:endParaRPr lang="ru-RU"/>
        </a:p>
      </dgm:t>
    </dgm:pt>
    <dgm:pt modelId="{21A54C53-E8F4-4A24-965E-6D147AF731EA}" type="pres">
      <dgm:prSet presAssocID="{6999BF32-DAFA-499F-A618-8BC2D9AB7F07}" presName="connTx" presStyleLbl="parChTrans1D2" presStyleIdx="4" presStyleCnt="8"/>
      <dgm:spPr/>
      <dgm:t>
        <a:bodyPr/>
        <a:lstStyle/>
        <a:p>
          <a:endParaRPr lang="ru-RU"/>
        </a:p>
      </dgm:t>
    </dgm:pt>
    <dgm:pt modelId="{72781C0A-B09D-4B5A-9561-549B77D8B57B}" type="pres">
      <dgm:prSet presAssocID="{9E8E1424-8478-42A1-AC90-9748DCB748B2}" presName="node" presStyleLbl="node1" presStyleIdx="4" presStyleCnt="8" custScaleX="135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9F0B8-562A-4457-9A47-7B630A7523D6}" type="pres">
      <dgm:prSet presAssocID="{284E9F45-913E-4E79-AA91-779F2FC58C9E}" presName="Name9" presStyleLbl="parChTrans1D2" presStyleIdx="5" presStyleCnt="8"/>
      <dgm:spPr/>
      <dgm:t>
        <a:bodyPr/>
        <a:lstStyle/>
        <a:p>
          <a:endParaRPr lang="ru-RU"/>
        </a:p>
      </dgm:t>
    </dgm:pt>
    <dgm:pt modelId="{BECAC8D6-5E5B-47DE-A442-7B3A86CC301F}" type="pres">
      <dgm:prSet presAssocID="{284E9F45-913E-4E79-AA91-779F2FC58C9E}" presName="connTx" presStyleLbl="parChTrans1D2" presStyleIdx="5" presStyleCnt="8"/>
      <dgm:spPr/>
      <dgm:t>
        <a:bodyPr/>
        <a:lstStyle/>
        <a:p>
          <a:endParaRPr lang="ru-RU"/>
        </a:p>
      </dgm:t>
    </dgm:pt>
    <dgm:pt modelId="{F0D380EC-D9C6-4BE5-B9D4-FE8F1CACA6BD}" type="pres">
      <dgm:prSet presAssocID="{AE304629-BA7E-49BC-8F0E-0B476623C26D}" presName="node" presStyleLbl="node1" presStyleIdx="5" presStyleCnt="8" custScaleX="157684" custScaleY="118533" custRadScaleRad="104913" custRadScaleInc="27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48DDC-7B4F-4B0D-ABAA-B9FB14372215}" type="pres">
      <dgm:prSet presAssocID="{6CFFF418-E65F-4FB2-85C9-94CA35AFC44B}" presName="Name9" presStyleLbl="parChTrans1D2" presStyleIdx="6" presStyleCnt="8"/>
      <dgm:spPr/>
      <dgm:t>
        <a:bodyPr/>
        <a:lstStyle/>
        <a:p>
          <a:endParaRPr lang="ru-RU"/>
        </a:p>
      </dgm:t>
    </dgm:pt>
    <dgm:pt modelId="{74F7281F-B4C6-4459-BC22-76A60C66717C}" type="pres">
      <dgm:prSet presAssocID="{6CFFF418-E65F-4FB2-85C9-94CA35AFC44B}" presName="connTx" presStyleLbl="parChTrans1D2" presStyleIdx="6" presStyleCnt="8"/>
      <dgm:spPr/>
      <dgm:t>
        <a:bodyPr/>
        <a:lstStyle/>
        <a:p>
          <a:endParaRPr lang="ru-RU"/>
        </a:p>
      </dgm:t>
    </dgm:pt>
    <dgm:pt modelId="{3E886934-631A-49EB-9BF2-80509AE6E165}" type="pres">
      <dgm:prSet presAssocID="{4C22B0F9-5C28-431B-84BD-1A7ED08A860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E3BCB-F911-4F27-A29B-1D71B3216310}" type="pres">
      <dgm:prSet presAssocID="{879DD89F-7007-4F92-B772-B8EBF3306E3E}" presName="Name9" presStyleLbl="parChTrans1D2" presStyleIdx="7" presStyleCnt="8"/>
      <dgm:spPr/>
      <dgm:t>
        <a:bodyPr/>
        <a:lstStyle/>
        <a:p>
          <a:endParaRPr lang="ru-RU"/>
        </a:p>
      </dgm:t>
    </dgm:pt>
    <dgm:pt modelId="{40C402B4-9BF7-48BA-8DEE-65BE14B0C469}" type="pres">
      <dgm:prSet presAssocID="{879DD89F-7007-4F92-B772-B8EBF3306E3E}" presName="connTx" presStyleLbl="parChTrans1D2" presStyleIdx="7" presStyleCnt="8"/>
      <dgm:spPr/>
      <dgm:t>
        <a:bodyPr/>
        <a:lstStyle/>
        <a:p>
          <a:endParaRPr lang="ru-RU"/>
        </a:p>
      </dgm:t>
    </dgm:pt>
    <dgm:pt modelId="{FE0FEEE4-D84F-466B-9443-2C65D50ED940}" type="pres">
      <dgm:prSet presAssocID="{2265E4E5-BA61-4378-A514-4CD4DDAB4257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54E202-B543-4F8A-AEF5-74FC46CE23AA}" type="presOf" srcId="{879DD89F-7007-4F92-B772-B8EBF3306E3E}" destId="{870E3BCB-F911-4F27-A29B-1D71B3216310}" srcOrd="0" destOrd="0" presId="urn:microsoft.com/office/officeart/2005/8/layout/radial1"/>
    <dgm:cxn modelId="{3AE80CB7-5371-4925-BD43-7221CC9B513C}" type="presOf" srcId="{441BAEC0-BD14-4090-94E5-03D870DF82D0}" destId="{CE8E369E-F4EE-4FDF-8D2A-28FD6E8B6DCA}" srcOrd="0" destOrd="0" presId="urn:microsoft.com/office/officeart/2005/8/layout/radial1"/>
    <dgm:cxn modelId="{755868C6-866F-4525-A60B-42AE3E25726A}" type="presOf" srcId="{6CFFF418-E65F-4FB2-85C9-94CA35AFC44B}" destId="{74F7281F-B4C6-4459-BC22-76A60C66717C}" srcOrd="1" destOrd="0" presId="urn:microsoft.com/office/officeart/2005/8/layout/radial1"/>
    <dgm:cxn modelId="{5EBD168C-EAE2-4F5D-BA7D-3ABB07F06540}" type="presOf" srcId="{6999BF32-DAFA-499F-A618-8BC2D9AB7F07}" destId="{21A54C53-E8F4-4A24-965E-6D147AF731EA}" srcOrd="1" destOrd="0" presId="urn:microsoft.com/office/officeart/2005/8/layout/radial1"/>
    <dgm:cxn modelId="{5201DF02-FE9C-487F-B8E6-B71CF37C237D}" type="presOf" srcId="{692E415A-C73A-4F80-BAB5-1D2D233925D8}" destId="{E134F0D7-4483-45F6-941F-5516CD32CE3F}" srcOrd="1" destOrd="0" presId="urn:microsoft.com/office/officeart/2005/8/layout/radial1"/>
    <dgm:cxn modelId="{AEC7F12E-80F6-434E-B889-73DEC5DD507B}" type="presOf" srcId="{F8F6123C-2FEE-49CA-8367-C6E62EAA33BD}" destId="{6B4C124F-248F-4668-857A-F7CA2DA1670F}" srcOrd="0" destOrd="0" presId="urn:microsoft.com/office/officeart/2005/8/layout/radial1"/>
    <dgm:cxn modelId="{448A97EF-7802-4B61-99B0-E4F0B1DA0956}" type="presOf" srcId="{2A5C053E-DAB9-447D-B039-1E565B7B0E9D}" destId="{D2D53293-9612-4507-BBC5-B0192E61ED27}" srcOrd="0" destOrd="0" presId="urn:microsoft.com/office/officeart/2005/8/layout/radial1"/>
    <dgm:cxn modelId="{4A3B0F9C-5A0E-471B-93ED-03F17A1F3C63}" srcId="{31218514-8FBC-4827-8AFA-8275BC39C26B}" destId="{F8F6123C-2FEE-49CA-8367-C6E62EAA33BD}" srcOrd="3" destOrd="0" parTransId="{441BAEC0-BD14-4090-94E5-03D870DF82D0}" sibTransId="{F74F3870-F6F8-4F47-A401-987A5A7CD32C}"/>
    <dgm:cxn modelId="{4AD89D29-9C0F-485F-85A8-C4C3FDADA927}" type="presOf" srcId="{AE304629-BA7E-49BC-8F0E-0B476623C26D}" destId="{F0D380EC-D9C6-4BE5-B9D4-FE8F1CACA6BD}" srcOrd="0" destOrd="0" presId="urn:microsoft.com/office/officeart/2005/8/layout/radial1"/>
    <dgm:cxn modelId="{C0926E74-4CB0-4B00-9F36-B5FAD5489B11}" srcId="{31218514-8FBC-4827-8AFA-8275BC39C26B}" destId="{AE304629-BA7E-49BC-8F0E-0B476623C26D}" srcOrd="5" destOrd="0" parTransId="{284E9F45-913E-4E79-AA91-779F2FC58C9E}" sibTransId="{FA9C3ADD-E4D0-4CCB-B87B-BFB7026EA086}"/>
    <dgm:cxn modelId="{81F2D692-3F40-4695-81BC-5F330BA5E168}" type="presOf" srcId="{54F00DFE-D889-4424-959A-6659033B5F49}" destId="{C48A234E-8AE1-400F-90A5-2613E98A644A}" srcOrd="0" destOrd="0" presId="urn:microsoft.com/office/officeart/2005/8/layout/radial1"/>
    <dgm:cxn modelId="{942D5971-D25A-4763-82FB-E9792EEB9A46}" type="presOf" srcId="{284E9F45-913E-4E79-AA91-779F2FC58C9E}" destId="{BECAC8D6-5E5B-47DE-A442-7B3A86CC301F}" srcOrd="1" destOrd="0" presId="urn:microsoft.com/office/officeart/2005/8/layout/radial1"/>
    <dgm:cxn modelId="{2995EC72-F549-481E-9D8D-69D12E8DC3D8}" srcId="{31218514-8FBC-4827-8AFA-8275BC39C26B}" destId="{C1EF9E81-7B6F-4B10-BFE2-78D9E822F9B8}" srcOrd="0" destOrd="0" parTransId="{A1CF8CEB-6B68-4321-A479-BAFEC4BDBD86}" sibTransId="{ED840C59-8DAE-4A16-A314-429494B366FC}"/>
    <dgm:cxn modelId="{B483C79F-F5A0-4D6F-B0A6-85D1AD61E8E2}" type="presOf" srcId="{441BAEC0-BD14-4090-94E5-03D870DF82D0}" destId="{15B2247F-80F0-41AF-B194-90026167628D}" srcOrd="1" destOrd="0" presId="urn:microsoft.com/office/officeart/2005/8/layout/radial1"/>
    <dgm:cxn modelId="{3DA98349-41A1-4F2D-B599-EBF4EC89E06E}" srcId="{31218514-8FBC-4827-8AFA-8275BC39C26B}" destId="{54F00DFE-D889-4424-959A-6659033B5F49}" srcOrd="1" destOrd="0" parTransId="{9110E3D1-4D6D-454D-B852-86778BB85A0A}" sibTransId="{041C4819-E917-4C22-BB39-B739E9EE9A7F}"/>
    <dgm:cxn modelId="{72D296B5-06B9-4402-AA30-FBC1052781D1}" type="presOf" srcId="{A1CF8CEB-6B68-4321-A479-BAFEC4BDBD86}" destId="{5E867D89-B58B-45A6-9625-134E61E4179D}" srcOrd="1" destOrd="0" presId="urn:microsoft.com/office/officeart/2005/8/layout/radial1"/>
    <dgm:cxn modelId="{6C49E9D7-C601-49AF-9C48-29D0BF63F49C}" type="presOf" srcId="{9110E3D1-4D6D-454D-B852-86778BB85A0A}" destId="{D567CAC2-23FB-4B1C-A60B-9014440B08FC}" srcOrd="0" destOrd="0" presId="urn:microsoft.com/office/officeart/2005/8/layout/radial1"/>
    <dgm:cxn modelId="{5DA35126-B370-479E-8E99-704EF5C95C2F}" type="presOf" srcId="{284E9F45-913E-4E79-AA91-779F2FC58C9E}" destId="{FF39F0B8-562A-4457-9A47-7B630A7523D6}" srcOrd="0" destOrd="0" presId="urn:microsoft.com/office/officeart/2005/8/layout/radial1"/>
    <dgm:cxn modelId="{811B7977-81BE-4F60-95F5-AF1CBC123BED}" type="presOf" srcId="{6CFFF418-E65F-4FB2-85C9-94CA35AFC44B}" destId="{C1048DDC-7B4F-4B0D-ABAA-B9FB14372215}" srcOrd="0" destOrd="0" presId="urn:microsoft.com/office/officeart/2005/8/layout/radial1"/>
    <dgm:cxn modelId="{0A7CB186-AD8E-4A21-ABB2-7106376239EC}" type="presOf" srcId="{2265E4E5-BA61-4378-A514-4CD4DDAB4257}" destId="{FE0FEEE4-D84F-466B-9443-2C65D50ED940}" srcOrd="0" destOrd="0" presId="urn:microsoft.com/office/officeart/2005/8/layout/radial1"/>
    <dgm:cxn modelId="{C77B28B3-09B8-4025-B0CA-313ADBFA1990}" srcId="{31218514-8FBC-4827-8AFA-8275BC39C26B}" destId="{9E8E1424-8478-42A1-AC90-9748DCB748B2}" srcOrd="4" destOrd="0" parTransId="{6999BF32-DAFA-499F-A618-8BC2D9AB7F07}" sibTransId="{48776BDD-8333-4402-A518-2CE625C42D60}"/>
    <dgm:cxn modelId="{89503D5B-4CAC-4660-92AA-03C10E8FAAEA}" type="presOf" srcId="{4C22B0F9-5C28-431B-84BD-1A7ED08A860E}" destId="{3E886934-631A-49EB-9BF2-80509AE6E165}" srcOrd="0" destOrd="0" presId="urn:microsoft.com/office/officeart/2005/8/layout/radial1"/>
    <dgm:cxn modelId="{2533AA5D-B44A-43D3-AABF-A4E3AF0E2A0C}" type="presOf" srcId="{9110E3D1-4D6D-454D-B852-86778BB85A0A}" destId="{E5B73B2B-30A8-4919-9DA8-EF0D3530ADAB}" srcOrd="1" destOrd="0" presId="urn:microsoft.com/office/officeart/2005/8/layout/radial1"/>
    <dgm:cxn modelId="{944CB1A6-13B2-4B76-A597-F6763390AF4F}" type="presOf" srcId="{9E8E1424-8478-42A1-AC90-9748DCB748B2}" destId="{72781C0A-B09D-4B5A-9561-549B77D8B57B}" srcOrd="0" destOrd="0" presId="urn:microsoft.com/office/officeart/2005/8/layout/radial1"/>
    <dgm:cxn modelId="{7E2F34A0-CBCB-45CD-80E1-0E4E7F7B64B8}" srcId="{2A5C053E-DAB9-447D-B039-1E565B7B0E9D}" destId="{31218514-8FBC-4827-8AFA-8275BC39C26B}" srcOrd="0" destOrd="0" parTransId="{A08068AE-09E0-4959-AEF7-8B5C4F6D58E0}" sibTransId="{3821967D-EF5C-47B2-9A97-158A393CB004}"/>
    <dgm:cxn modelId="{17E1E4A2-C463-46CB-A600-CA9002547750}" type="presOf" srcId="{6999BF32-DAFA-499F-A618-8BC2D9AB7F07}" destId="{14C4CA1D-0D14-4DBA-9BEB-4FE517094EAF}" srcOrd="0" destOrd="0" presId="urn:microsoft.com/office/officeart/2005/8/layout/radial1"/>
    <dgm:cxn modelId="{3B67E06A-73D9-4DAA-9275-22449865A5D5}" type="presOf" srcId="{31218514-8FBC-4827-8AFA-8275BC39C26B}" destId="{457BC8B2-FDDC-4FC3-A756-46CCCEB00D15}" srcOrd="0" destOrd="0" presId="urn:microsoft.com/office/officeart/2005/8/layout/radial1"/>
    <dgm:cxn modelId="{1ADE7C90-4E08-4F68-9124-A4C91D95D8AC}" srcId="{31218514-8FBC-4827-8AFA-8275BC39C26B}" destId="{2265E4E5-BA61-4378-A514-4CD4DDAB4257}" srcOrd="7" destOrd="0" parTransId="{879DD89F-7007-4F92-B772-B8EBF3306E3E}" sibTransId="{7F02DC91-40FC-41B7-ABBD-2B96E9CB9C9F}"/>
    <dgm:cxn modelId="{29803F34-4C66-4C3F-A261-746AA00520B8}" type="presOf" srcId="{879DD89F-7007-4F92-B772-B8EBF3306E3E}" destId="{40C402B4-9BF7-48BA-8DEE-65BE14B0C469}" srcOrd="1" destOrd="0" presId="urn:microsoft.com/office/officeart/2005/8/layout/radial1"/>
    <dgm:cxn modelId="{E3A42F45-FC29-42FC-B796-3D4638DBF982}" type="presOf" srcId="{692E415A-C73A-4F80-BAB5-1D2D233925D8}" destId="{126BC9E3-2A64-439E-95B5-A06631CEECD5}" srcOrd="0" destOrd="0" presId="urn:microsoft.com/office/officeart/2005/8/layout/radial1"/>
    <dgm:cxn modelId="{0CE4C095-E485-4459-A5F1-32CBF2064B19}" srcId="{31218514-8FBC-4827-8AFA-8275BC39C26B}" destId="{4C22B0F9-5C28-431B-84BD-1A7ED08A860E}" srcOrd="6" destOrd="0" parTransId="{6CFFF418-E65F-4FB2-85C9-94CA35AFC44B}" sibTransId="{D69E0D17-4FE5-4011-9B46-059E12D49BD7}"/>
    <dgm:cxn modelId="{31DB8853-C34A-4B67-9E5E-BF82ABF86B6C}" type="presOf" srcId="{A001EA2A-ACCC-44AF-8668-131C5CB87F61}" destId="{4969A8C2-C840-48B2-A8F4-A2DE6E239606}" srcOrd="0" destOrd="0" presId="urn:microsoft.com/office/officeart/2005/8/layout/radial1"/>
    <dgm:cxn modelId="{E449580D-396E-460D-AF30-EC015B3B9AE2}" type="presOf" srcId="{A1CF8CEB-6B68-4321-A479-BAFEC4BDBD86}" destId="{297E5C9F-6F7A-43D5-AD97-D2786AA5CB8D}" srcOrd="0" destOrd="0" presId="urn:microsoft.com/office/officeart/2005/8/layout/radial1"/>
    <dgm:cxn modelId="{FE11D3C9-3FF1-4E02-A803-39D7CB9E2118}" srcId="{31218514-8FBC-4827-8AFA-8275BC39C26B}" destId="{A001EA2A-ACCC-44AF-8668-131C5CB87F61}" srcOrd="2" destOrd="0" parTransId="{692E415A-C73A-4F80-BAB5-1D2D233925D8}" sibTransId="{12E06BF8-C7D2-4AD6-ABEF-A9E94C7151C5}"/>
    <dgm:cxn modelId="{21423E2D-A1B9-40E8-96E0-D4E554862DE5}" type="presOf" srcId="{C1EF9E81-7B6F-4B10-BFE2-78D9E822F9B8}" destId="{03B3BDD8-2596-4B16-A685-2534AC8D938F}" srcOrd="0" destOrd="0" presId="urn:microsoft.com/office/officeart/2005/8/layout/radial1"/>
    <dgm:cxn modelId="{70E7DB0C-B460-43F7-9C6A-7495486379F1}" type="presParOf" srcId="{D2D53293-9612-4507-BBC5-B0192E61ED27}" destId="{457BC8B2-FDDC-4FC3-A756-46CCCEB00D15}" srcOrd="0" destOrd="0" presId="urn:microsoft.com/office/officeart/2005/8/layout/radial1"/>
    <dgm:cxn modelId="{81B4DA63-E5B4-4F45-B713-4094478C6B72}" type="presParOf" srcId="{D2D53293-9612-4507-BBC5-B0192E61ED27}" destId="{297E5C9F-6F7A-43D5-AD97-D2786AA5CB8D}" srcOrd="1" destOrd="0" presId="urn:microsoft.com/office/officeart/2005/8/layout/radial1"/>
    <dgm:cxn modelId="{FD620846-E945-4338-8B43-B85D74D10241}" type="presParOf" srcId="{297E5C9F-6F7A-43D5-AD97-D2786AA5CB8D}" destId="{5E867D89-B58B-45A6-9625-134E61E4179D}" srcOrd="0" destOrd="0" presId="urn:microsoft.com/office/officeart/2005/8/layout/radial1"/>
    <dgm:cxn modelId="{2A5E9579-FF98-4C40-BEE3-234AB4BD85A8}" type="presParOf" srcId="{D2D53293-9612-4507-BBC5-B0192E61ED27}" destId="{03B3BDD8-2596-4B16-A685-2534AC8D938F}" srcOrd="2" destOrd="0" presId="urn:microsoft.com/office/officeart/2005/8/layout/radial1"/>
    <dgm:cxn modelId="{4BA1295A-7445-434D-B944-BADFBDDE6779}" type="presParOf" srcId="{D2D53293-9612-4507-BBC5-B0192E61ED27}" destId="{D567CAC2-23FB-4B1C-A60B-9014440B08FC}" srcOrd="3" destOrd="0" presId="urn:microsoft.com/office/officeart/2005/8/layout/radial1"/>
    <dgm:cxn modelId="{097BEDB8-ADC5-415E-8103-4475575BF695}" type="presParOf" srcId="{D567CAC2-23FB-4B1C-A60B-9014440B08FC}" destId="{E5B73B2B-30A8-4919-9DA8-EF0D3530ADAB}" srcOrd="0" destOrd="0" presId="urn:microsoft.com/office/officeart/2005/8/layout/radial1"/>
    <dgm:cxn modelId="{ABDB27CF-DADA-4668-963E-4939C9648060}" type="presParOf" srcId="{D2D53293-9612-4507-BBC5-B0192E61ED27}" destId="{C48A234E-8AE1-400F-90A5-2613E98A644A}" srcOrd="4" destOrd="0" presId="urn:microsoft.com/office/officeart/2005/8/layout/radial1"/>
    <dgm:cxn modelId="{01688242-33AF-4B7F-960E-D2EE94B66247}" type="presParOf" srcId="{D2D53293-9612-4507-BBC5-B0192E61ED27}" destId="{126BC9E3-2A64-439E-95B5-A06631CEECD5}" srcOrd="5" destOrd="0" presId="urn:microsoft.com/office/officeart/2005/8/layout/radial1"/>
    <dgm:cxn modelId="{11BFB76F-1F8D-41C2-AB24-DC14633E95F9}" type="presParOf" srcId="{126BC9E3-2A64-439E-95B5-A06631CEECD5}" destId="{E134F0D7-4483-45F6-941F-5516CD32CE3F}" srcOrd="0" destOrd="0" presId="urn:microsoft.com/office/officeart/2005/8/layout/radial1"/>
    <dgm:cxn modelId="{F15D8A95-510A-4882-B91F-16BC5F402FED}" type="presParOf" srcId="{D2D53293-9612-4507-BBC5-B0192E61ED27}" destId="{4969A8C2-C840-48B2-A8F4-A2DE6E239606}" srcOrd="6" destOrd="0" presId="urn:microsoft.com/office/officeart/2005/8/layout/radial1"/>
    <dgm:cxn modelId="{3B4375BC-87E2-42A5-B086-AF376B1F391A}" type="presParOf" srcId="{D2D53293-9612-4507-BBC5-B0192E61ED27}" destId="{CE8E369E-F4EE-4FDF-8D2A-28FD6E8B6DCA}" srcOrd="7" destOrd="0" presId="urn:microsoft.com/office/officeart/2005/8/layout/radial1"/>
    <dgm:cxn modelId="{288ECA57-AF26-4C59-A089-49590D6C7B69}" type="presParOf" srcId="{CE8E369E-F4EE-4FDF-8D2A-28FD6E8B6DCA}" destId="{15B2247F-80F0-41AF-B194-90026167628D}" srcOrd="0" destOrd="0" presId="urn:microsoft.com/office/officeart/2005/8/layout/radial1"/>
    <dgm:cxn modelId="{BCC65805-0874-4FED-B94A-7E32C8B37BFB}" type="presParOf" srcId="{D2D53293-9612-4507-BBC5-B0192E61ED27}" destId="{6B4C124F-248F-4668-857A-F7CA2DA1670F}" srcOrd="8" destOrd="0" presId="urn:microsoft.com/office/officeart/2005/8/layout/radial1"/>
    <dgm:cxn modelId="{7C6D8FEC-A9B2-4225-B29B-1013512AA3F4}" type="presParOf" srcId="{D2D53293-9612-4507-BBC5-B0192E61ED27}" destId="{14C4CA1D-0D14-4DBA-9BEB-4FE517094EAF}" srcOrd="9" destOrd="0" presId="urn:microsoft.com/office/officeart/2005/8/layout/radial1"/>
    <dgm:cxn modelId="{DF37A77D-A019-4861-A113-DA5FCF156F23}" type="presParOf" srcId="{14C4CA1D-0D14-4DBA-9BEB-4FE517094EAF}" destId="{21A54C53-E8F4-4A24-965E-6D147AF731EA}" srcOrd="0" destOrd="0" presId="urn:microsoft.com/office/officeart/2005/8/layout/radial1"/>
    <dgm:cxn modelId="{A53F7F38-3161-4EDA-8B87-C0EBFF0860F8}" type="presParOf" srcId="{D2D53293-9612-4507-BBC5-B0192E61ED27}" destId="{72781C0A-B09D-4B5A-9561-549B77D8B57B}" srcOrd="10" destOrd="0" presId="urn:microsoft.com/office/officeart/2005/8/layout/radial1"/>
    <dgm:cxn modelId="{1A8E6436-5D3E-4156-9B47-64F9AD1E2B77}" type="presParOf" srcId="{D2D53293-9612-4507-BBC5-B0192E61ED27}" destId="{FF39F0B8-562A-4457-9A47-7B630A7523D6}" srcOrd="11" destOrd="0" presId="urn:microsoft.com/office/officeart/2005/8/layout/radial1"/>
    <dgm:cxn modelId="{C3A592AA-8FF6-41BA-B01A-0FE39F3B50C1}" type="presParOf" srcId="{FF39F0B8-562A-4457-9A47-7B630A7523D6}" destId="{BECAC8D6-5E5B-47DE-A442-7B3A86CC301F}" srcOrd="0" destOrd="0" presId="urn:microsoft.com/office/officeart/2005/8/layout/radial1"/>
    <dgm:cxn modelId="{A2BE355F-8F83-4B77-BD36-9076356C6AD2}" type="presParOf" srcId="{D2D53293-9612-4507-BBC5-B0192E61ED27}" destId="{F0D380EC-D9C6-4BE5-B9D4-FE8F1CACA6BD}" srcOrd="12" destOrd="0" presId="urn:microsoft.com/office/officeart/2005/8/layout/radial1"/>
    <dgm:cxn modelId="{E89778B6-754D-4654-9BDF-EE539C643819}" type="presParOf" srcId="{D2D53293-9612-4507-BBC5-B0192E61ED27}" destId="{C1048DDC-7B4F-4B0D-ABAA-B9FB14372215}" srcOrd="13" destOrd="0" presId="urn:microsoft.com/office/officeart/2005/8/layout/radial1"/>
    <dgm:cxn modelId="{F3A3ECD2-B7FE-4800-AD7F-B504B86227EE}" type="presParOf" srcId="{C1048DDC-7B4F-4B0D-ABAA-B9FB14372215}" destId="{74F7281F-B4C6-4459-BC22-76A60C66717C}" srcOrd="0" destOrd="0" presId="urn:microsoft.com/office/officeart/2005/8/layout/radial1"/>
    <dgm:cxn modelId="{F26D2D7F-6D9D-45EB-A8AD-6EC014EA6A33}" type="presParOf" srcId="{D2D53293-9612-4507-BBC5-B0192E61ED27}" destId="{3E886934-631A-49EB-9BF2-80509AE6E165}" srcOrd="14" destOrd="0" presId="urn:microsoft.com/office/officeart/2005/8/layout/radial1"/>
    <dgm:cxn modelId="{31444D6D-F481-4110-A26B-3EE38B0CB2F8}" type="presParOf" srcId="{D2D53293-9612-4507-BBC5-B0192E61ED27}" destId="{870E3BCB-F911-4F27-A29B-1D71B3216310}" srcOrd="15" destOrd="0" presId="urn:microsoft.com/office/officeart/2005/8/layout/radial1"/>
    <dgm:cxn modelId="{17672CD4-6DAC-406C-AE0C-DDEDD6FFC18F}" type="presParOf" srcId="{870E3BCB-F911-4F27-A29B-1D71B3216310}" destId="{40C402B4-9BF7-48BA-8DEE-65BE14B0C469}" srcOrd="0" destOrd="0" presId="urn:microsoft.com/office/officeart/2005/8/layout/radial1"/>
    <dgm:cxn modelId="{9550F560-C2FF-46C3-86C3-0D790C24CC03}" type="presParOf" srcId="{D2D53293-9612-4507-BBC5-B0192E61ED27}" destId="{FE0FEEE4-D84F-466B-9443-2C65D50ED9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043E7-F76A-4470-8129-851993CE7629}">
      <dsp:nvSpPr>
        <dsp:cNvPr id="0" name=""/>
        <dsp:cNvSpPr/>
      </dsp:nvSpPr>
      <dsp:spPr>
        <a:xfrm>
          <a:off x="0" y="27003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Здоровьесберегающие технологии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7003"/>
        <a:ext cx="2565285" cy="1539171"/>
      </dsp:txXfrm>
    </dsp:sp>
    <dsp:sp modelId="{D8D4394C-5B15-4A3B-8DB4-A91C3E16405D}">
      <dsp:nvSpPr>
        <dsp:cNvPr id="0" name=""/>
        <dsp:cNvSpPr/>
      </dsp:nvSpPr>
      <dsp:spPr>
        <a:xfrm>
          <a:off x="2821813" y="27003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Технологии проектной деятельности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1813" y="27003"/>
        <a:ext cx="2565285" cy="1539171"/>
      </dsp:txXfrm>
    </dsp:sp>
    <dsp:sp modelId="{8D61E8C9-D88D-4E0A-A32E-04BB2F7EFEBB}">
      <dsp:nvSpPr>
        <dsp:cNvPr id="0" name=""/>
        <dsp:cNvSpPr/>
      </dsp:nvSpPr>
      <dsp:spPr>
        <a:xfrm>
          <a:off x="5643627" y="27003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исследовательской деятельности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3627" y="27003"/>
        <a:ext cx="2565285" cy="1539171"/>
      </dsp:txXfrm>
    </dsp:sp>
    <dsp:sp modelId="{D31AC29D-9647-47ED-B54E-35C2E99414CE}">
      <dsp:nvSpPr>
        <dsp:cNvPr id="0" name=""/>
        <dsp:cNvSpPr/>
      </dsp:nvSpPr>
      <dsp:spPr>
        <a:xfrm>
          <a:off x="0" y="1822702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Социо</a:t>
          </a: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-игровая технология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22702"/>
        <a:ext cx="2565285" cy="1539171"/>
      </dsp:txXfrm>
    </dsp:sp>
    <dsp:sp modelId="{BD2F82A6-08FA-4954-B143-7D8EF018B90D}">
      <dsp:nvSpPr>
        <dsp:cNvPr id="0" name=""/>
        <dsp:cNvSpPr/>
      </dsp:nvSpPr>
      <dsp:spPr>
        <a:xfrm>
          <a:off x="2821813" y="1822702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Информационно-коммуникационные технологии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1813" y="1822702"/>
        <a:ext cx="2565285" cy="1539171"/>
      </dsp:txXfrm>
    </dsp:sp>
    <dsp:sp modelId="{6B78B316-110F-4040-A1EB-84A44CD6D6E7}">
      <dsp:nvSpPr>
        <dsp:cNvPr id="0" name=""/>
        <dsp:cNvSpPr/>
      </dsp:nvSpPr>
      <dsp:spPr>
        <a:xfrm>
          <a:off x="5643627" y="1822702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«ТРИЗ</a:t>
          </a:r>
          <a:r>
            <a:rPr lang="ru-RU" sz="1800" kern="1200" dirty="0" smtClean="0">
              <a:effectLst/>
            </a:rPr>
            <a:t>»</a:t>
          </a:r>
          <a:endParaRPr lang="ru-RU" sz="1800" kern="1200" dirty="0">
            <a:effectLst/>
            <a:latin typeface="Calibri"/>
            <a:ea typeface="Calibri"/>
            <a:cs typeface="Times New Roman"/>
          </a:endParaRPr>
        </a:p>
      </dsp:txBody>
      <dsp:txXfrm>
        <a:off x="5643627" y="1822702"/>
        <a:ext cx="2565285" cy="1539171"/>
      </dsp:txXfrm>
    </dsp:sp>
    <dsp:sp modelId="{7B9AE855-22E9-42E6-BBE7-369DA9AEB1C5}">
      <dsp:nvSpPr>
        <dsp:cNvPr id="0" name=""/>
        <dsp:cNvSpPr/>
      </dsp:nvSpPr>
      <dsp:spPr>
        <a:xfrm>
          <a:off x="0" y="3618401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Личностно-ориентированные технологии</a:t>
          </a:r>
          <a:endParaRPr lang="ru-RU" sz="1800" b="1" kern="1200" dirty="0"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sp:txBody>
      <dsp:txXfrm>
        <a:off x="0" y="3618401"/>
        <a:ext cx="2565285" cy="1539171"/>
      </dsp:txXfrm>
    </dsp:sp>
    <dsp:sp modelId="{AC5AB831-A6DF-40D7-9E49-66E1F385CB9F}">
      <dsp:nvSpPr>
        <dsp:cNvPr id="0" name=""/>
        <dsp:cNvSpPr/>
      </dsp:nvSpPr>
      <dsp:spPr>
        <a:xfrm>
          <a:off x="2821813" y="3618401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Игровые технологии</a:t>
          </a:r>
          <a:endParaRPr lang="ru-RU" sz="1800" b="1" kern="1200" dirty="0"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sp:txBody>
      <dsp:txXfrm>
        <a:off x="2821813" y="3618401"/>
        <a:ext cx="2565285" cy="1539171"/>
      </dsp:txXfrm>
    </dsp:sp>
    <dsp:sp modelId="{F98BAAC6-9C94-4B15-A5CF-99AA2630E422}">
      <dsp:nvSpPr>
        <dsp:cNvPr id="0" name=""/>
        <dsp:cNvSpPr/>
      </dsp:nvSpPr>
      <dsp:spPr>
        <a:xfrm>
          <a:off x="5643627" y="3618402"/>
          <a:ext cx="2565285" cy="1539171"/>
        </a:xfrm>
        <a:prstGeom prst="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Лэпбук</a:t>
          </a:r>
          <a:endParaRPr lang="ru-RU" sz="1800" b="1" kern="1200" dirty="0"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sp:txBody>
      <dsp:txXfrm>
        <a:off x="5643627" y="3618402"/>
        <a:ext cx="2565285" cy="1539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D56AB-49E7-4325-9CD3-272D0F9C5EAA}">
      <dsp:nvSpPr>
        <dsp:cNvPr id="0" name=""/>
        <dsp:cNvSpPr/>
      </dsp:nvSpPr>
      <dsp:spPr>
        <a:xfrm>
          <a:off x="2" y="0"/>
          <a:ext cx="3168349" cy="295232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E82B1-6A17-4C9C-9F86-64E16E6B3741}">
      <dsp:nvSpPr>
        <dsp:cNvPr id="0" name=""/>
        <dsp:cNvSpPr/>
      </dsp:nvSpPr>
      <dsp:spPr>
        <a:xfrm>
          <a:off x="388483" y="280471"/>
          <a:ext cx="1151407" cy="11514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ysClr val="windowText" lastClr="000000"/>
              </a:solidFill>
            </a:rPr>
            <a:t>2 группы для детей с тяжелыми нарушениями речи  (старшая,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ysClr val="windowText" lastClr="000000"/>
              </a:solidFill>
            </a:rPr>
            <a:t>подготовительная к школе).</a:t>
          </a:r>
        </a:p>
      </dsp:txBody>
      <dsp:txXfrm>
        <a:off x="444690" y="336678"/>
        <a:ext cx="1038993" cy="1038993"/>
      </dsp:txXfrm>
    </dsp:sp>
    <dsp:sp modelId="{BC9FDBB1-7A8E-4111-A24F-BC1E08595E3D}">
      <dsp:nvSpPr>
        <dsp:cNvPr id="0" name=""/>
        <dsp:cNvSpPr/>
      </dsp:nvSpPr>
      <dsp:spPr>
        <a:xfrm>
          <a:off x="1628460" y="280471"/>
          <a:ext cx="1151407" cy="11514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ysClr val="windowText" lastClr="000000"/>
              </a:solidFill>
            </a:rPr>
            <a:t>группа для детей с </a:t>
          </a:r>
          <a:r>
            <a:rPr lang="ru-RU" sz="1050" kern="1200" dirty="0" smtClean="0">
              <a:solidFill>
                <a:sysClr val="windowText" lastClr="000000"/>
              </a:solidFill>
            </a:rPr>
            <a:t>ограниченными возможностями развития</a:t>
          </a:r>
          <a:endParaRPr lang="ru-RU" sz="1050" kern="1200" dirty="0">
            <a:solidFill>
              <a:sysClr val="windowText" lastClr="000000"/>
            </a:solidFill>
          </a:endParaRPr>
        </a:p>
      </dsp:txBody>
      <dsp:txXfrm>
        <a:off x="1684667" y="336678"/>
        <a:ext cx="1038993" cy="1038993"/>
      </dsp:txXfrm>
    </dsp:sp>
    <dsp:sp modelId="{9848B1C3-A73F-4CDD-B31C-CBD368313E70}">
      <dsp:nvSpPr>
        <dsp:cNvPr id="0" name=""/>
        <dsp:cNvSpPr/>
      </dsp:nvSpPr>
      <dsp:spPr>
        <a:xfrm>
          <a:off x="388483" y="1520448"/>
          <a:ext cx="1151407" cy="11514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ysClr val="windowText" lastClr="000000"/>
              </a:solidFill>
            </a:rPr>
            <a:t>консультационный пункт</a:t>
          </a:r>
        </a:p>
      </dsp:txBody>
      <dsp:txXfrm>
        <a:off x="444690" y="1576655"/>
        <a:ext cx="1038993" cy="1038993"/>
      </dsp:txXfrm>
    </dsp:sp>
    <dsp:sp modelId="{EA033F18-C29A-496A-A6F8-58F1989C2D9C}">
      <dsp:nvSpPr>
        <dsp:cNvPr id="0" name=""/>
        <dsp:cNvSpPr/>
      </dsp:nvSpPr>
      <dsp:spPr>
        <a:xfrm>
          <a:off x="1628460" y="1520448"/>
          <a:ext cx="1151407" cy="115140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ysClr val="windowText" lastClr="000000"/>
              </a:solidFill>
            </a:rPr>
            <a:t>группы с совместным пребыванием детей с ОВЗ и типично развивающихся </a:t>
          </a:r>
          <a:r>
            <a:rPr lang="ru-RU" sz="1050" kern="1200" dirty="0" smtClean="0">
              <a:solidFill>
                <a:sysClr val="windowText" lastClr="000000"/>
              </a:solidFill>
            </a:rPr>
            <a:t>детей</a:t>
          </a:r>
          <a:endParaRPr lang="ru-RU" sz="1050" kern="1200" dirty="0">
            <a:solidFill>
              <a:sysClr val="windowText" lastClr="000000"/>
            </a:solidFill>
          </a:endParaRPr>
        </a:p>
      </dsp:txBody>
      <dsp:txXfrm>
        <a:off x="1684667" y="1576655"/>
        <a:ext cx="1038993" cy="1038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BC8B2-FDDC-4FC3-A756-46CCCEB00D15}">
      <dsp:nvSpPr>
        <dsp:cNvPr id="0" name=""/>
        <dsp:cNvSpPr/>
      </dsp:nvSpPr>
      <dsp:spPr>
        <a:xfrm>
          <a:off x="1673665" y="1486742"/>
          <a:ext cx="1138100" cy="8648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Ребенок с </a:t>
          </a:r>
          <a:r>
            <a:rPr lang="ru-RU" sz="1000" kern="1200" dirty="0" smtClean="0">
              <a:solidFill>
                <a:sysClr val="windowText" lastClr="000000"/>
              </a:solidFill>
            </a:rPr>
            <a:t>ОВЗ</a:t>
          </a:r>
          <a:endParaRPr lang="ru-RU" sz="1000" kern="1200" dirty="0">
            <a:solidFill>
              <a:sysClr val="windowText" lastClr="000000"/>
            </a:solidFill>
          </a:endParaRPr>
        </a:p>
      </dsp:txBody>
      <dsp:txXfrm>
        <a:off x="1840336" y="1613399"/>
        <a:ext cx="804758" cy="611556"/>
      </dsp:txXfrm>
    </dsp:sp>
    <dsp:sp modelId="{297E5C9F-6F7A-43D5-AD97-D2786AA5CB8D}">
      <dsp:nvSpPr>
        <dsp:cNvPr id="0" name=""/>
        <dsp:cNvSpPr/>
      </dsp:nvSpPr>
      <dsp:spPr>
        <a:xfrm rot="16200000">
          <a:off x="1939575" y="1166248"/>
          <a:ext cx="606280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606280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>
        <a:off x="2227558" y="1168445"/>
        <a:ext cx="30314" cy="30314"/>
      </dsp:txXfrm>
    </dsp:sp>
    <dsp:sp modelId="{03B3BDD8-2596-4B16-A685-2534AC8D938F}">
      <dsp:nvSpPr>
        <dsp:cNvPr id="0" name=""/>
        <dsp:cNvSpPr/>
      </dsp:nvSpPr>
      <dsp:spPr>
        <a:xfrm>
          <a:off x="1810280" y="15591"/>
          <a:ext cx="864870" cy="8648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Учитель - логопед</a:t>
          </a:r>
        </a:p>
      </dsp:txBody>
      <dsp:txXfrm>
        <a:off x="1936937" y="142248"/>
        <a:ext cx="611556" cy="611556"/>
      </dsp:txXfrm>
    </dsp:sp>
    <dsp:sp modelId="{D567CAC2-23FB-4B1C-A60B-9014440B08FC}">
      <dsp:nvSpPr>
        <dsp:cNvPr id="0" name=""/>
        <dsp:cNvSpPr/>
      </dsp:nvSpPr>
      <dsp:spPr>
        <a:xfrm rot="18900000">
          <a:off x="2512451" y="1377505"/>
          <a:ext cx="509166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509166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54305" y="1382129"/>
        <a:ext cx="25458" cy="25458"/>
      </dsp:txXfrm>
    </dsp:sp>
    <dsp:sp modelId="{C48A234E-8AE1-400F-90A5-2613E98A644A}">
      <dsp:nvSpPr>
        <dsp:cNvPr id="0" name=""/>
        <dsp:cNvSpPr/>
      </dsp:nvSpPr>
      <dsp:spPr>
        <a:xfrm>
          <a:off x="2749528" y="446481"/>
          <a:ext cx="1066895" cy="864870"/>
        </a:xfrm>
        <a:prstGeom prst="ellipse">
          <a:avLst/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Учитель- дефектолог</a:t>
          </a:r>
        </a:p>
      </dsp:txBody>
      <dsp:txXfrm>
        <a:off x="2905771" y="573138"/>
        <a:ext cx="754409" cy="611556"/>
      </dsp:txXfrm>
    </dsp:sp>
    <dsp:sp modelId="{126BC9E3-2A64-439E-95B5-A06631CEECD5}">
      <dsp:nvSpPr>
        <dsp:cNvPr id="0" name=""/>
        <dsp:cNvSpPr/>
      </dsp:nvSpPr>
      <dsp:spPr>
        <a:xfrm>
          <a:off x="2811766" y="1901823"/>
          <a:ext cx="469665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69665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>
        <a:off x="3034857" y="1907435"/>
        <a:ext cx="23483" cy="23483"/>
      </dsp:txXfrm>
    </dsp:sp>
    <dsp:sp modelId="{4969A8C2-C840-48B2-A8F4-A2DE6E239606}">
      <dsp:nvSpPr>
        <dsp:cNvPr id="0" name=""/>
        <dsp:cNvSpPr/>
      </dsp:nvSpPr>
      <dsp:spPr>
        <a:xfrm>
          <a:off x="3281431" y="1486742"/>
          <a:ext cx="864870" cy="864870"/>
        </a:xfrm>
        <a:prstGeom prst="ellipse">
          <a:avLst/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</a:rPr>
            <a:t>Родители</a:t>
          </a:r>
        </a:p>
      </dsp:txBody>
      <dsp:txXfrm>
        <a:off x="3408088" y="1613399"/>
        <a:ext cx="611556" cy="611556"/>
      </dsp:txXfrm>
    </dsp:sp>
    <dsp:sp modelId="{CE8E369E-F4EE-4FDF-8D2A-28FD6E8B6DCA}">
      <dsp:nvSpPr>
        <dsp:cNvPr id="0" name=""/>
        <dsp:cNvSpPr/>
      </dsp:nvSpPr>
      <dsp:spPr>
        <a:xfrm rot="2700000">
          <a:off x="2512451" y="2426142"/>
          <a:ext cx="509166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509166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>
        <a:off x="2754305" y="2430767"/>
        <a:ext cx="25458" cy="25458"/>
      </dsp:txXfrm>
    </dsp:sp>
    <dsp:sp modelId="{6B4C124F-248F-4668-857A-F7CA2DA1670F}">
      <dsp:nvSpPr>
        <dsp:cNvPr id="0" name=""/>
        <dsp:cNvSpPr/>
      </dsp:nvSpPr>
      <dsp:spPr>
        <a:xfrm>
          <a:off x="2749528" y="2527002"/>
          <a:ext cx="1066895" cy="864870"/>
        </a:xfrm>
        <a:prstGeom prst="ellipse">
          <a:avLst/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</a:rPr>
            <a:t>Воспитатель</a:t>
          </a:r>
        </a:p>
      </dsp:txBody>
      <dsp:txXfrm>
        <a:off x="2905771" y="2653659"/>
        <a:ext cx="754409" cy="611556"/>
      </dsp:txXfrm>
    </dsp:sp>
    <dsp:sp modelId="{14C4CA1D-0D14-4DBA-9BEB-4FE517094EAF}">
      <dsp:nvSpPr>
        <dsp:cNvPr id="0" name=""/>
        <dsp:cNvSpPr/>
      </dsp:nvSpPr>
      <dsp:spPr>
        <a:xfrm rot="5400000">
          <a:off x="1939575" y="2637399"/>
          <a:ext cx="606280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606280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>
        <a:off x="2227558" y="2639595"/>
        <a:ext cx="30314" cy="30314"/>
      </dsp:txXfrm>
    </dsp:sp>
    <dsp:sp modelId="{72781C0A-B09D-4B5A-9561-549B77D8B57B}">
      <dsp:nvSpPr>
        <dsp:cNvPr id="0" name=""/>
        <dsp:cNvSpPr/>
      </dsp:nvSpPr>
      <dsp:spPr>
        <a:xfrm>
          <a:off x="1656186" y="2957893"/>
          <a:ext cx="1173058" cy="864870"/>
        </a:xfrm>
        <a:prstGeom prst="ellipse">
          <a:avLst/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Педагог-психолог</a:t>
          </a:r>
        </a:p>
      </dsp:txBody>
      <dsp:txXfrm>
        <a:off x="1827976" y="3084550"/>
        <a:ext cx="829478" cy="611556"/>
      </dsp:txXfrm>
    </dsp:sp>
    <dsp:sp modelId="{FF39F0B8-562A-4457-9A47-7B630A7523D6}">
      <dsp:nvSpPr>
        <dsp:cNvPr id="0" name=""/>
        <dsp:cNvSpPr/>
      </dsp:nvSpPr>
      <dsp:spPr>
        <a:xfrm rot="8464702">
          <a:off x="1457133" y="2356527"/>
          <a:ext cx="444994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44994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 rot="10800000">
        <a:off x="1668506" y="2362756"/>
        <a:ext cx="22249" cy="22249"/>
      </dsp:txXfrm>
    </dsp:sp>
    <dsp:sp modelId="{F0D380EC-D9C6-4BE5-B9D4-FE8F1CACA6BD}">
      <dsp:nvSpPr>
        <dsp:cNvPr id="0" name=""/>
        <dsp:cNvSpPr/>
      </dsp:nvSpPr>
      <dsp:spPr>
        <a:xfrm>
          <a:off x="360037" y="2376268"/>
          <a:ext cx="1363762" cy="1025157"/>
        </a:xfrm>
        <a:prstGeom prst="ellipse">
          <a:avLst/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Музыкальный руководитель</a:t>
          </a:r>
        </a:p>
      </dsp:txBody>
      <dsp:txXfrm>
        <a:off x="559755" y="2526399"/>
        <a:ext cx="964326" cy="724895"/>
      </dsp:txXfrm>
    </dsp:sp>
    <dsp:sp modelId="{C1048DDC-7B4F-4B0D-ABAA-B9FB14372215}">
      <dsp:nvSpPr>
        <dsp:cNvPr id="0" name=""/>
        <dsp:cNvSpPr/>
      </dsp:nvSpPr>
      <dsp:spPr>
        <a:xfrm rot="10800000">
          <a:off x="1204000" y="1901823"/>
          <a:ext cx="469665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469665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 rot="10800000">
        <a:off x="1427091" y="1907435"/>
        <a:ext cx="23483" cy="23483"/>
      </dsp:txXfrm>
    </dsp:sp>
    <dsp:sp modelId="{3E886934-631A-49EB-9BF2-80509AE6E165}">
      <dsp:nvSpPr>
        <dsp:cNvPr id="0" name=""/>
        <dsp:cNvSpPr/>
      </dsp:nvSpPr>
      <dsp:spPr>
        <a:xfrm>
          <a:off x="339129" y="1486742"/>
          <a:ext cx="864870" cy="864870"/>
        </a:xfrm>
        <a:prstGeom prst="ellipse">
          <a:avLst/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solidFill>
                <a:sysClr val="windowText" lastClr="000000"/>
              </a:solidFill>
            </a:rPr>
            <a:t>Инструктор по физической культуре</a:t>
          </a:r>
        </a:p>
      </dsp:txBody>
      <dsp:txXfrm>
        <a:off x="465786" y="1613399"/>
        <a:ext cx="611556" cy="611556"/>
      </dsp:txXfrm>
    </dsp:sp>
    <dsp:sp modelId="{870E3BCB-F911-4F27-A29B-1D71B3216310}">
      <dsp:nvSpPr>
        <dsp:cNvPr id="0" name=""/>
        <dsp:cNvSpPr/>
      </dsp:nvSpPr>
      <dsp:spPr>
        <a:xfrm rot="13500000">
          <a:off x="1427423" y="1362431"/>
          <a:ext cx="551800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551800" y="173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solidFill>
              <a:sysClr val="windowText" lastClr="000000"/>
            </a:solidFill>
          </a:endParaRPr>
        </a:p>
      </dsp:txBody>
      <dsp:txXfrm rot="10800000">
        <a:off x="1689529" y="1365990"/>
        <a:ext cx="27590" cy="27590"/>
      </dsp:txXfrm>
    </dsp:sp>
    <dsp:sp modelId="{FE0FEEE4-D84F-466B-9443-2C65D50ED940}">
      <dsp:nvSpPr>
        <dsp:cNvPr id="0" name=""/>
        <dsp:cNvSpPr/>
      </dsp:nvSpPr>
      <dsp:spPr>
        <a:xfrm>
          <a:off x="770019" y="446481"/>
          <a:ext cx="864870" cy="86487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ysClr val="windowText" lastClr="000000"/>
              </a:solidFill>
            </a:rPr>
            <a:t>Мед. персонал</a:t>
          </a:r>
        </a:p>
      </dsp:txBody>
      <dsp:txXfrm>
        <a:off x="896676" y="573138"/>
        <a:ext cx="611556" cy="611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F65D8-2622-49D2-945F-BD58A90A5C12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B6362-779F-4888-B422-ED7BBB2D8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CC"/>
            </a:gs>
            <a:gs pos="50000">
              <a:srgbClr val="FFFFFF"/>
            </a:gs>
            <a:gs pos="100000">
              <a:schemeClr val="accent5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68.jpeg"/><Relationship Id="rId10" Type="http://schemas.microsoft.com/office/2007/relationships/hdphoto" Target="../media/hdphoto22.wdp"/><Relationship Id="rId4" Type="http://schemas.microsoft.com/office/2007/relationships/hdphoto" Target="../media/hdphoto20.wdp"/><Relationship Id="rId9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jpeg"/><Relationship Id="rId18" Type="http://schemas.openxmlformats.org/officeDocument/2006/relationships/image" Target="../media/image87.png"/><Relationship Id="rId26" Type="http://schemas.openxmlformats.org/officeDocument/2006/relationships/image" Target="../media/image91.png"/><Relationship Id="rId3" Type="http://schemas.openxmlformats.org/officeDocument/2006/relationships/image" Target="../media/image73.jpeg"/><Relationship Id="rId21" Type="http://schemas.microsoft.com/office/2007/relationships/hdphoto" Target="../media/hdphoto25.wdp"/><Relationship Id="rId7" Type="http://schemas.openxmlformats.org/officeDocument/2006/relationships/image" Target="../media/image77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microsoft.com/office/2007/relationships/hdphoto" Target="../media/hdphoto27.wdp"/><Relationship Id="rId2" Type="http://schemas.openxmlformats.org/officeDocument/2006/relationships/image" Target="../media/image72.jpeg"/><Relationship Id="rId16" Type="http://schemas.openxmlformats.org/officeDocument/2006/relationships/image" Target="../media/image85.jpeg"/><Relationship Id="rId20" Type="http://schemas.openxmlformats.org/officeDocument/2006/relationships/image" Target="../media/image88.png"/><Relationship Id="rId29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24" Type="http://schemas.openxmlformats.org/officeDocument/2006/relationships/image" Target="../media/image90.png"/><Relationship Id="rId5" Type="http://schemas.openxmlformats.org/officeDocument/2006/relationships/image" Target="../media/image75.jpeg"/><Relationship Id="rId15" Type="http://schemas.openxmlformats.org/officeDocument/2006/relationships/image" Target="../media/image84.jpeg"/><Relationship Id="rId23" Type="http://schemas.microsoft.com/office/2007/relationships/hdphoto" Target="../media/hdphoto26.wdp"/><Relationship Id="rId28" Type="http://schemas.openxmlformats.org/officeDocument/2006/relationships/image" Target="../media/image92.png"/><Relationship Id="rId10" Type="http://schemas.openxmlformats.org/officeDocument/2006/relationships/image" Target="../media/image79.jpeg"/><Relationship Id="rId19" Type="http://schemas.microsoft.com/office/2007/relationships/hdphoto" Target="../media/hdphoto24.wdp"/><Relationship Id="rId4" Type="http://schemas.openxmlformats.org/officeDocument/2006/relationships/image" Target="../media/image74.jpeg"/><Relationship Id="rId9" Type="http://schemas.microsoft.com/office/2007/relationships/hdphoto" Target="../media/hdphoto23.wdp"/><Relationship Id="rId14" Type="http://schemas.openxmlformats.org/officeDocument/2006/relationships/image" Target="../media/image83.jpeg"/><Relationship Id="rId22" Type="http://schemas.openxmlformats.org/officeDocument/2006/relationships/image" Target="../media/image89.png"/><Relationship Id="rId27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microsoft.com/office/2007/relationships/hdphoto" Target="../media/hdphoto32.wdp"/><Relationship Id="rId2" Type="http://schemas.openxmlformats.org/officeDocument/2006/relationships/image" Target="../media/image107.jpeg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4.png"/><Relationship Id="rId5" Type="http://schemas.openxmlformats.org/officeDocument/2006/relationships/image" Target="../media/image110.jpeg"/><Relationship Id="rId15" Type="http://schemas.openxmlformats.org/officeDocument/2006/relationships/image" Target="../media/image116.jpeg"/><Relationship Id="rId10" Type="http://schemas.microsoft.com/office/2007/relationships/hdphoto" Target="../media/hdphoto31.wdp"/><Relationship Id="rId4" Type="http://schemas.openxmlformats.org/officeDocument/2006/relationships/image" Target="../media/image109.jpeg"/><Relationship Id="rId9" Type="http://schemas.openxmlformats.org/officeDocument/2006/relationships/image" Target="../media/image113.jpeg"/><Relationship Id="rId14" Type="http://schemas.microsoft.com/office/2007/relationships/hdphoto" Target="../media/hdphoto3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microsoft.com/office/2007/relationships/hdphoto" Target="../media/hdphoto35.wdp"/><Relationship Id="rId10" Type="http://schemas.openxmlformats.org/officeDocument/2006/relationships/image" Target="../media/image123.jpeg"/><Relationship Id="rId4" Type="http://schemas.openxmlformats.org/officeDocument/2006/relationships/image" Target="../media/image119.jpeg"/><Relationship Id="rId9" Type="http://schemas.openxmlformats.org/officeDocument/2006/relationships/image" Target="../media/image1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microsoft.com/office/2007/relationships/hdphoto" Target="../media/hdphoto38.wdp"/><Relationship Id="rId4" Type="http://schemas.openxmlformats.org/officeDocument/2006/relationships/image" Target="../media/image125.jpeg"/><Relationship Id="rId9" Type="http://schemas.microsoft.com/office/2007/relationships/hdphoto" Target="../media/hdphoto4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microsoft.com/office/2007/relationships/hdphoto" Target="../media/hdphoto43.wdp"/><Relationship Id="rId18" Type="http://schemas.openxmlformats.org/officeDocument/2006/relationships/image" Target="../media/image140.jpeg"/><Relationship Id="rId3" Type="http://schemas.openxmlformats.org/officeDocument/2006/relationships/image" Target="../media/image129.jpeg"/><Relationship Id="rId7" Type="http://schemas.microsoft.com/office/2007/relationships/hdphoto" Target="../media/hdphoto41.wdp"/><Relationship Id="rId12" Type="http://schemas.openxmlformats.org/officeDocument/2006/relationships/image" Target="../media/image136.jpeg"/><Relationship Id="rId17" Type="http://schemas.openxmlformats.org/officeDocument/2006/relationships/image" Target="../media/image139.jpeg"/><Relationship Id="rId2" Type="http://schemas.openxmlformats.org/officeDocument/2006/relationships/image" Target="../media/image128.jpeg"/><Relationship Id="rId16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5.jpeg"/><Relationship Id="rId5" Type="http://schemas.openxmlformats.org/officeDocument/2006/relationships/image" Target="../media/image131.jpeg"/><Relationship Id="rId15" Type="http://schemas.microsoft.com/office/2007/relationships/hdphoto" Target="../media/hdphoto44.wdp"/><Relationship Id="rId10" Type="http://schemas.microsoft.com/office/2007/relationships/hdphoto" Target="../media/hdphoto42.wdp"/><Relationship Id="rId4" Type="http://schemas.openxmlformats.org/officeDocument/2006/relationships/image" Target="../media/image130.jpeg"/><Relationship Id="rId9" Type="http://schemas.openxmlformats.org/officeDocument/2006/relationships/image" Target="../media/image134.jpeg"/><Relationship Id="rId14" Type="http://schemas.openxmlformats.org/officeDocument/2006/relationships/image" Target="../media/image13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2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11" Type="http://schemas.openxmlformats.org/officeDocument/2006/relationships/image" Target="../media/image149.png"/><Relationship Id="rId5" Type="http://schemas.openxmlformats.org/officeDocument/2006/relationships/image" Target="../media/image144.jpeg"/><Relationship Id="rId10" Type="http://schemas.openxmlformats.org/officeDocument/2006/relationships/image" Target="../media/image148.jpeg"/><Relationship Id="rId4" Type="http://schemas.openxmlformats.org/officeDocument/2006/relationships/image" Target="../media/image143.jpeg"/><Relationship Id="rId9" Type="http://schemas.openxmlformats.org/officeDocument/2006/relationships/image" Target="../media/image1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microsoft.com/office/2007/relationships/hdphoto" Target="../media/hdphoto46.wdp"/><Relationship Id="rId7" Type="http://schemas.openxmlformats.org/officeDocument/2006/relationships/image" Target="../media/image155.jpeg"/><Relationship Id="rId12" Type="http://schemas.openxmlformats.org/officeDocument/2006/relationships/image" Target="../media/image159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11" Type="http://schemas.openxmlformats.org/officeDocument/2006/relationships/image" Target="../media/image158.jpeg"/><Relationship Id="rId5" Type="http://schemas.openxmlformats.org/officeDocument/2006/relationships/image" Target="../media/image153.jpeg"/><Relationship Id="rId10" Type="http://schemas.openxmlformats.org/officeDocument/2006/relationships/image" Target="../media/image157.jpeg"/><Relationship Id="rId4" Type="http://schemas.openxmlformats.org/officeDocument/2006/relationships/image" Target="../media/image152.jpeg"/><Relationship Id="rId9" Type="http://schemas.microsoft.com/office/2007/relationships/hdphoto" Target="../media/hdphoto4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1.jpeg"/><Relationship Id="rId7" Type="http://schemas.microsoft.com/office/2007/relationships/hdphoto" Target="../media/hdphoto48.wdp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9" Type="http://schemas.microsoft.com/office/2007/relationships/hdphoto" Target="../media/hdphoto4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4.jpeg"/><Relationship Id="rId7" Type="http://schemas.openxmlformats.org/officeDocument/2006/relationships/image" Target="../media/image177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microsoft.com/office/2007/relationships/hdphoto" Target="../media/hdphoto50.wdp"/><Relationship Id="rId9" Type="http://schemas.openxmlformats.org/officeDocument/2006/relationships/image" Target="../media/image1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microsoft.com/office/2007/relationships/hdphoto" Target="../media/hdphoto51.wdp"/><Relationship Id="rId7" Type="http://schemas.openxmlformats.org/officeDocument/2006/relationships/image" Target="../media/image184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eg"/><Relationship Id="rId4" Type="http://schemas.microsoft.com/office/2007/relationships/hdphoto" Target="../media/hdphoto5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7.jpeg"/><Relationship Id="rId3" Type="http://schemas.microsoft.com/office/2007/relationships/hdphoto" Target="../media/hdphoto53.wdp"/><Relationship Id="rId7" Type="http://schemas.microsoft.com/office/2007/relationships/hdphoto" Target="../media/hdphoto55.wdp"/><Relationship Id="rId12" Type="http://schemas.openxmlformats.org/officeDocument/2006/relationships/image" Target="../media/image196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11" Type="http://schemas.openxmlformats.org/officeDocument/2006/relationships/image" Target="../media/image195.jpeg"/><Relationship Id="rId5" Type="http://schemas.microsoft.com/office/2007/relationships/hdphoto" Target="../media/hdphoto54.wdp"/><Relationship Id="rId10" Type="http://schemas.openxmlformats.org/officeDocument/2006/relationships/image" Target="../media/image194.jpeg"/><Relationship Id="rId4" Type="http://schemas.openxmlformats.org/officeDocument/2006/relationships/image" Target="../media/image191.jpeg"/><Relationship Id="rId9" Type="http://schemas.microsoft.com/office/2007/relationships/hdphoto" Target="../media/hdphoto56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211.jpeg"/><Relationship Id="rId7" Type="http://schemas.openxmlformats.org/officeDocument/2006/relationships/image" Target="../media/image214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microsoft.com/office/2007/relationships/hdphoto" Target="../media/hdphoto57.wdp"/><Relationship Id="rId4" Type="http://schemas.openxmlformats.org/officeDocument/2006/relationships/image" Target="../media/image2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13" Type="http://schemas.openxmlformats.org/officeDocument/2006/relationships/image" Target="../media/image222.jpeg"/><Relationship Id="rId3" Type="http://schemas.openxmlformats.org/officeDocument/2006/relationships/image" Target="../media/image216.jpeg"/><Relationship Id="rId7" Type="http://schemas.openxmlformats.org/officeDocument/2006/relationships/image" Target="../media/image218.jpeg"/><Relationship Id="rId12" Type="http://schemas.microsoft.com/office/2007/relationships/hdphoto" Target="../media/hdphoto62.wdp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0.wdp"/><Relationship Id="rId11" Type="http://schemas.openxmlformats.org/officeDocument/2006/relationships/image" Target="../media/image221.jpeg"/><Relationship Id="rId5" Type="http://schemas.openxmlformats.org/officeDocument/2006/relationships/image" Target="../media/image217.jpeg"/><Relationship Id="rId10" Type="http://schemas.microsoft.com/office/2007/relationships/hdphoto" Target="../media/hdphoto61.wdp"/><Relationship Id="rId4" Type="http://schemas.microsoft.com/office/2007/relationships/hdphoto" Target="../media/hdphoto59.wdp"/><Relationship Id="rId9" Type="http://schemas.openxmlformats.org/officeDocument/2006/relationships/image" Target="../media/image2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microsoft.com/office/2007/relationships/hdphoto" Target="../media/hdphoto63.wdp"/><Relationship Id="rId4" Type="http://schemas.openxmlformats.org/officeDocument/2006/relationships/image" Target="../media/image22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jpeg"/><Relationship Id="rId11" Type="http://schemas.openxmlformats.org/officeDocument/2006/relationships/image" Target="../media/image236.jpe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13" Type="http://schemas.openxmlformats.org/officeDocument/2006/relationships/image" Target="../media/image253.jpeg"/><Relationship Id="rId18" Type="http://schemas.openxmlformats.org/officeDocument/2006/relationships/image" Target="../media/image258.jpeg"/><Relationship Id="rId3" Type="http://schemas.openxmlformats.org/officeDocument/2006/relationships/image" Target="../media/image243.jpeg"/><Relationship Id="rId21" Type="http://schemas.openxmlformats.org/officeDocument/2006/relationships/image" Target="../media/image261.jpeg"/><Relationship Id="rId7" Type="http://schemas.openxmlformats.org/officeDocument/2006/relationships/image" Target="../media/image247.jpeg"/><Relationship Id="rId12" Type="http://schemas.openxmlformats.org/officeDocument/2006/relationships/image" Target="../media/image252.jpeg"/><Relationship Id="rId17" Type="http://schemas.openxmlformats.org/officeDocument/2006/relationships/image" Target="../media/image257.jpeg"/><Relationship Id="rId25" Type="http://schemas.openxmlformats.org/officeDocument/2006/relationships/image" Target="../media/image265.jpeg"/><Relationship Id="rId2" Type="http://schemas.openxmlformats.org/officeDocument/2006/relationships/image" Target="../media/image242.jpeg"/><Relationship Id="rId16" Type="http://schemas.openxmlformats.org/officeDocument/2006/relationships/image" Target="../media/image256.jpeg"/><Relationship Id="rId20" Type="http://schemas.openxmlformats.org/officeDocument/2006/relationships/image" Target="../media/image2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jpeg"/><Relationship Id="rId11" Type="http://schemas.openxmlformats.org/officeDocument/2006/relationships/image" Target="../media/image251.jpeg"/><Relationship Id="rId24" Type="http://schemas.openxmlformats.org/officeDocument/2006/relationships/image" Target="../media/image264.jpeg"/><Relationship Id="rId5" Type="http://schemas.openxmlformats.org/officeDocument/2006/relationships/image" Target="../media/image245.jpeg"/><Relationship Id="rId15" Type="http://schemas.openxmlformats.org/officeDocument/2006/relationships/image" Target="../media/image255.jpeg"/><Relationship Id="rId23" Type="http://schemas.openxmlformats.org/officeDocument/2006/relationships/image" Target="../media/image263.jpeg"/><Relationship Id="rId10" Type="http://schemas.openxmlformats.org/officeDocument/2006/relationships/image" Target="../media/image250.jpeg"/><Relationship Id="rId19" Type="http://schemas.openxmlformats.org/officeDocument/2006/relationships/image" Target="../media/image259.jpeg"/><Relationship Id="rId4" Type="http://schemas.openxmlformats.org/officeDocument/2006/relationships/image" Target="../media/image244.jpeg"/><Relationship Id="rId9" Type="http://schemas.openxmlformats.org/officeDocument/2006/relationships/image" Target="../media/image249.jpeg"/><Relationship Id="rId14" Type="http://schemas.openxmlformats.org/officeDocument/2006/relationships/image" Target="../media/image254.jpeg"/><Relationship Id="rId22" Type="http://schemas.openxmlformats.org/officeDocument/2006/relationships/image" Target="../media/image26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microsoft.com/office/2007/relationships/hdphoto" Target="../media/hdphoto3.wdp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8.jpeg"/><Relationship Id="rId7" Type="http://schemas.microsoft.com/office/2007/relationships/hdphoto" Target="../media/hdphoto65.wdp"/><Relationship Id="rId12" Type="http://schemas.microsoft.com/office/2007/relationships/hdphoto" Target="../media/hdphoto67.wdp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jpeg"/><Relationship Id="rId11" Type="http://schemas.openxmlformats.org/officeDocument/2006/relationships/image" Target="../media/image283.jpeg"/><Relationship Id="rId5" Type="http://schemas.openxmlformats.org/officeDocument/2006/relationships/image" Target="../media/image279.jpeg"/><Relationship Id="rId10" Type="http://schemas.microsoft.com/office/2007/relationships/hdphoto" Target="../media/hdphoto66.wdp"/><Relationship Id="rId4" Type="http://schemas.microsoft.com/office/2007/relationships/hdphoto" Target="../media/hdphoto64.wdp"/><Relationship Id="rId9" Type="http://schemas.openxmlformats.org/officeDocument/2006/relationships/image" Target="../media/image28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microsoft.com/office/2007/relationships/hdphoto" Target="../media/hdphoto68.wdp"/><Relationship Id="rId7" Type="http://schemas.microsoft.com/office/2007/relationships/hdphoto" Target="../media/hdphoto70.wdp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jpeg"/><Relationship Id="rId5" Type="http://schemas.microsoft.com/office/2007/relationships/hdphoto" Target="../media/hdphoto69.wdp"/><Relationship Id="rId4" Type="http://schemas.openxmlformats.org/officeDocument/2006/relationships/image" Target="../media/image285.jpeg"/><Relationship Id="rId9" Type="http://schemas.microsoft.com/office/2007/relationships/hdphoto" Target="../media/hdphoto71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eg"/><Relationship Id="rId3" Type="http://schemas.openxmlformats.org/officeDocument/2006/relationships/image" Target="../media/image289.jpeg"/><Relationship Id="rId7" Type="http://schemas.microsoft.com/office/2007/relationships/hdphoto" Target="../media/hdphoto73.wdp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jpeg"/><Relationship Id="rId5" Type="http://schemas.microsoft.com/office/2007/relationships/hdphoto" Target="../media/hdphoto72.wdp"/><Relationship Id="rId10" Type="http://schemas.microsoft.com/office/2007/relationships/hdphoto" Target="../media/hdphoto74.wdp"/><Relationship Id="rId4" Type="http://schemas.openxmlformats.org/officeDocument/2006/relationships/image" Target="../media/image290.jpeg"/><Relationship Id="rId9" Type="http://schemas.openxmlformats.org/officeDocument/2006/relationships/image" Target="../media/image29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eg"/><Relationship Id="rId3" Type="http://schemas.openxmlformats.org/officeDocument/2006/relationships/image" Target="../media/image295.jpeg"/><Relationship Id="rId7" Type="http://schemas.openxmlformats.org/officeDocument/2006/relationships/image" Target="../media/image299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10" Type="http://schemas.openxmlformats.org/officeDocument/2006/relationships/image" Target="../media/image302.jpeg"/><Relationship Id="rId4" Type="http://schemas.openxmlformats.org/officeDocument/2006/relationships/image" Target="../media/image296.jpeg"/><Relationship Id="rId9" Type="http://schemas.openxmlformats.org/officeDocument/2006/relationships/image" Target="../media/image30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microsoft.com/office/2007/relationships/hdphoto" Target="../media/hdphoto75.wdp"/><Relationship Id="rId7" Type="http://schemas.microsoft.com/office/2007/relationships/hdphoto" Target="../media/hdphoto77.wdp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jpeg"/><Relationship Id="rId5" Type="http://schemas.microsoft.com/office/2007/relationships/hdphoto" Target="../media/hdphoto76.wdp"/><Relationship Id="rId10" Type="http://schemas.openxmlformats.org/officeDocument/2006/relationships/image" Target="../media/image308.jpeg"/><Relationship Id="rId4" Type="http://schemas.openxmlformats.org/officeDocument/2006/relationships/image" Target="../media/image304.jpeg"/><Relationship Id="rId9" Type="http://schemas.openxmlformats.org/officeDocument/2006/relationships/image" Target="../media/image30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jpeg"/><Relationship Id="rId3" Type="http://schemas.openxmlformats.org/officeDocument/2006/relationships/image" Target="../media/image310.jpeg"/><Relationship Id="rId7" Type="http://schemas.openxmlformats.org/officeDocument/2006/relationships/image" Target="../media/image314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Relationship Id="rId9" Type="http://schemas.openxmlformats.org/officeDocument/2006/relationships/image" Target="../media/image316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13" Type="http://schemas.openxmlformats.org/officeDocument/2006/relationships/image" Target="../media/image323.jpeg"/><Relationship Id="rId18" Type="http://schemas.openxmlformats.org/officeDocument/2006/relationships/image" Target="../media/image326.jpeg"/><Relationship Id="rId3" Type="http://schemas.microsoft.com/office/2007/relationships/hdphoto" Target="../media/hdphoto78.wdp"/><Relationship Id="rId7" Type="http://schemas.openxmlformats.org/officeDocument/2006/relationships/image" Target="../media/image320.jpeg"/><Relationship Id="rId12" Type="http://schemas.microsoft.com/office/2007/relationships/hdphoto" Target="../media/hdphoto82.wdp"/><Relationship Id="rId17" Type="http://schemas.microsoft.com/office/2007/relationships/hdphoto" Target="../media/hdphoto84.wdp"/><Relationship Id="rId2" Type="http://schemas.openxmlformats.org/officeDocument/2006/relationships/image" Target="../media/image317.jpeg"/><Relationship Id="rId16" Type="http://schemas.openxmlformats.org/officeDocument/2006/relationships/image" Target="../media/image3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jpeg"/><Relationship Id="rId11" Type="http://schemas.openxmlformats.org/officeDocument/2006/relationships/image" Target="../media/image322.jpeg"/><Relationship Id="rId5" Type="http://schemas.microsoft.com/office/2007/relationships/hdphoto" Target="../media/hdphoto79.wdp"/><Relationship Id="rId15" Type="http://schemas.openxmlformats.org/officeDocument/2006/relationships/image" Target="../media/image324.jpeg"/><Relationship Id="rId10" Type="http://schemas.microsoft.com/office/2007/relationships/hdphoto" Target="../media/hdphoto81.wdp"/><Relationship Id="rId19" Type="http://schemas.microsoft.com/office/2007/relationships/hdphoto" Target="../media/hdphoto85.wdp"/><Relationship Id="rId4" Type="http://schemas.openxmlformats.org/officeDocument/2006/relationships/image" Target="../media/image318.jpeg"/><Relationship Id="rId9" Type="http://schemas.openxmlformats.org/officeDocument/2006/relationships/image" Target="../media/image321.jpeg"/><Relationship Id="rId14" Type="http://schemas.microsoft.com/office/2007/relationships/hdphoto" Target="../media/hdphoto83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jpeg"/><Relationship Id="rId18" Type="http://schemas.openxmlformats.org/officeDocument/2006/relationships/image" Target="../media/image31.jpeg"/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image" Target="../media/image21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openxmlformats.org/officeDocument/2006/relationships/image" Target="../media/image22.jpeg"/><Relationship Id="rId9" Type="http://schemas.openxmlformats.org/officeDocument/2006/relationships/image" Target="../media/image26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0.jpeg"/><Relationship Id="rId18" Type="http://schemas.openxmlformats.org/officeDocument/2006/relationships/image" Target="../media/image44.jpeg"/><Relationship Id="rId3" Type="http://schemas.microsoft.com/office/2007/relationships/hdphoto" Target="../media/hdphoto11.wdp"/><Relationship Id="rId21" Type="http://schemas.microsoft.com/office/2007/relationships/hdphoto" Target="../media/hdphoto15.wdp"/><Relationship Id="rId7" Type="http://schemas.openxmlformats.org/officeDocument/2006/relationships/image" Target="../media/image36.jpeg"/><Relationship Id="rId12" Type="http://schemas.openxmlformats.org/officeDocument/2006/relationships/image" Target="../media/image39.jpeg"/><Relationship Id="rId17" Type="http://schemas.openxmlformats.org/officeDocument/2006/relationships/image" Target="../media/image43.jpeg"/><Relationship Id="rId2" Type="http://schemas.openxmlformats.org/officeDocument/2006/relationships/image" Target="../media/image32.jpe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microsoft.com/office/2007/relationships/hdphoto" Target="../media/hdphoto13.wdp"/><Relationship Id="rId5" Type="http://schemas.openxmlformats.org/officeDocument/2006/relationships/image" Target="../media/image34.jpeg"/><Relationship Id="rId15" Type="http://schemas.openxmlformats.org/officeDocument/2006/relationships/image" Target="../media/image41.jpeg"/><Relationship Id="rId10" Type="http://schemas.openxmlformats.org/officeDocument/2006/relationships/image" Target="../media/image38.jpeg"/><Relationship Id="rId19" Type="http://schemas.openxmlformats.org/officeDocument/2006/relationships/image" Target="../media/image45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4.jpeg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3.jpeg"/><Relationship Id="rId5" Type="http://schemas.openxmlformats.org/officeDocument/2006/relationships/image" Target="../media/image49.jpeg"/><Relationship Id="rId10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3382" b="13423"/>
          <a:stretch/>
        </p:blipFill>
        <p:spPr>
          <a:xfrm>
            <a:off x="5888302" y="2233134"/>
            <a:ext cx="2633618" cy="17306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23968" b="8052"/>
          <a:stretch/>
        </p:blipFill>
        <p:spPr>
          <a:xfrm>
            <a:off x="5980467" y="4171560"/>
            <a:ext cx="2541452" cy="19384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77155" y="260648"/>
            <a:ext cx="718805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дошкольное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образовательное учреждение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«Детский сад № 12 комбинированного вида»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Д.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Бегуницы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Волосовский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 район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 descr="C:\Users\Методический\Desktop\зам по УВР\презентации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8" y="2060848"/>
            <a:ext cx="556471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87690680"/>
              </p:ext>
            </p:extLst>
          </p:nvPr>
        </p:nvGraphicFramePr>
        <p:xfrm>
          <a:off x="539552" y="1124744"/>
          <a:ext cx="82089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7340" y="404664"/>
            <a:ext cx="89893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Используемые Педагогические технологии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97495" y="6165304"/>
            <a:ext cx="252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 здоровья»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299" y="61653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1316" y="3166673"/>
            <a:ext cx="276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Директор\Desktop\фото\группа № 1\SDC11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25" y="3756839"/>
            <a:ext cx="2474448" cy="212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53314" y="6165304"/>
            <a:ext cx="2036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Полоскание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Директор\Desktop\фото\группа № 1\SDC11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20" y="965233"/>
            <a:ext cx="2504800" cy="199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Директор\Desktop\фото\группа № 1\SDC11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" y="965234"/>
            <a:ext cx="2668560" cy="199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Директор\Desktop\фото\группа № 1\SDC113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" y="3756840"/>
            <a:ext cx="2935250" cy="212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Директор\Desktop\фото\группа № 1\SDC113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95" y="3756839"/>
            <a:ext cx="2660201" cy="212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936297" y="260647"/>
            <a:ext cx="7574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Используемые здоровьесберегающие технологии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9694" y="3022443"/>
            <a:ext cx="222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Фитболгимнастика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96" y="965232"/>
            <a:ext cx="2822575" cy="19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Технологии сохранения и стимулирования здоровья: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ритмопластика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динамические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паузы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подвижные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спортивные игры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релаксация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гимнастики: утренняя, дыхательная, для глаз,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бодрящая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Технологии обучения здоровому образу жизни: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физкультурные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из серии «Здоровье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самомасаж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Фитболгимнастика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Степ-аэробика</a:t>
            </a:r>
          </a:p>
          <a:p>
            <a:pPr>
              <a:buFont typeface="Wingdings" pitchFamily="2" charset="2"/>
              <a:buChar char="ü"/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Коррекционные технологии: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психогимнастика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песочная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терапия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стекле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элементы арт-терапии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73831"/>
            <a:ext cx="57512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Технология проектной деятельности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10" y="2763699"/>
            <a:ext cx="2314095" cy="1502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8" y="764704"/>
            <a:ext cx="2347427" cy="1502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41" y="2810599"/>
            <a:ext cx="2182961" cy="1502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43" y="4802955"/>
            <a:ext cx="2243808" cy="1571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10" y="4799796"/>
            <a:ext cx="2243808" cy="1571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8" y="4799794"/>
            <a:ext cx="2347427" cy="1571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7" y="2863543"/>
            <a:ext cx="2347427" cy="1494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42" y="764704"/>
            <a:ext cx="2182961" cy="1540140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3" y="764704"/>
            <a:ext cx="2314095" cy="1589488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1688026"/>
            <a:ext cx="1883701" cy="14127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87" y="5352748"/>
            <a:ext cx="1990291" cy="1332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92" y="5352748"/>
            <a:ext cx="1883701" cy="126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6" y="3751710"/>
            <a:ext cx="1883701" cy="126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54" y="3751710"/>
            <a:ext cx="2016224" cy="134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91" y="1648445"/>
            <a:ext cx="2016224" cy="1412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10" y="2810598"/>
            <a:ext cx="2314095" cy="1502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8" y="811603"/>
            <a:ext cx="2347427" cy="1502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42" y="811603"/>
            <a:ext cx="2182961" cy="1540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Объект 1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3" y="811603"/>
            <a:ext cx="2314095" cy="1589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1734925"/>
            <a:ext cx="1883701" cy="1412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91" y="1695344"/>
            <a:ext cx="2016224" cy="1412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6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13567" r="1507" b="15555"/>
          <a:stretch/>
        </p:blipFill>
        <p:spPr>
          <a:xfrm rot="16200000">
            <a:off x="-610071" y="2235388"/>
            <a:ext cx="3709156" cy="1896679"/>
          </a:xfrm>
        </p:spPr>
      </p:pic>
      <p:sp>
        <p:nvSpPr>
          <p:cNvPr id="5" name="Прямоугольник 4"/>
          <p:cNvSpPr/>
          <p:nvPr/>
        </p:nvSpPr>
        <p:spPr>
          <a:xfrm>
            <a:off x="1244507" y="245839"/>
            <a:ext cx="70919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Технология исследовательской деятельности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38126"/>
            <a:ext cx="2471800" cy="1853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63" y="908720"/>
            <a:ext cx="2471800" cy="1853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2471800" cy="1853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83" y="2928072"/>
            <a:ext cx="2764557" cy="18506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038305"/>
            <a:ext cx="2758572" cy="1658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97" y="5067000"/>
            <a:ext cx="2492485" cy="16012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1664" y="5239785"/>
            <a:ext cx="1565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лаборатория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Наураша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4527"/>
            <a:ext cx="2471800" cy="18538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22916"/>
            <a:ext cx="2471800" cy="16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>
          <a:xfrm>
            <a:off x="6516216" y="288128"/>
            <a:ext cx="2247238" cy="3701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21550" b="9947"/>
          <a:stretch/>
        </p:blipFill>
        <p:spPr>
          <a:xfrm>
            <a:off x="251519" y="270326"/>
            <a:ext cx="2432503" cy="3086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4736" r="8097" b="16344"/>
          <a:stretch/>
        </p:blipFill>
        <p:spPr>
          <a:xfrm>
            <a:off x="429488" y="3573379"/>
            <a:ext cx="2076564" cy="3158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4744"/>
            <a:ext cx="3456384" cy="4608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89" y="4154803"/>
            <a:ext cx="1932892" cy="25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0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16" y="3586321"/>
            <a:ext cx="1660191" cy="1245143"/>
          </a:xfrm>
        </p:spPr>
      </p:pic>
      <p:sp>
        <p:nvSpPr>
          <p:cNvPr id="5" name="Прямоугольник 4"/>
          <p:cNvSpPr/>
          <p:nvPr/>
        </p:nvSpPr>
        <p:spPr>
          <a:xfrm>
            <a:off x="1561472" y="404664"/>
            <a:ext cx="60210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Социо</a:t>
            </a:r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-игровые и игровые технологии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0" y="1123358"/>
            <a:ext cx="2876790" cy="190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0" y="3211122"/>
            <a:ext cx="2876790" cy="1886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54" y="3211122"/>
            <a:ext cx="2515616" cy="1886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36" y="3211122"/>
            <a:ext cx="2515616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54" y="1140258"/>
            <a:ext cx="2515616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36" y="1140258"/>
            <a:ext cx="2515616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7" y="1123358"/>
            <a:ext cx="2876790" cy="19036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7" y="3211122"/>
            <a:ext cx="2876790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21" y="3211122"/>
            <a:ext cx="2515616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92" y="4798110"/>
            <a:ext cx="2515616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8" y="4831954"/>
            <a:ext cx="2515616" cy="188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9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98" y="4272874"/>
            <a:ext cx="3021786" cy="2396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28089" y="332656"/>
            <a:ext cx="78620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Информационно-коммуникационные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20171116_11023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6613"/>
          <a:stretch>
            <a:fillRect/>
          </a:stretch>
        </p:blipFill>
        <p:spPr>
          <a:xfrm rot="5400000">
            <a:off x="390853" y="3609265"/>
            <a:ext cx="2488716" cy="2767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100_176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935" y="908720"/>
            <a:ext cx="3552396" cy="2664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25715"/>
            <a:ext cx="1152128" cy="2625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2063" y="1167444"/>
            <a:ext cx="2726672" cy="1558098"/>
          </a:xfrm>
          <a:prstGeom prst="rect">
            <a:avLst/>
          </a:prstGeom>
        </p:spPr>
      </p:pic>
      <p:pic>
        <p:nvPicPr>
          <p:cNvPr id="11266" name="Picture 2" descr="C:\Users\детский сад\Desktop\ФОТО ДС\интеракт стол\69o1GKjxjk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32" y="3748598"/>
            <a:ext cx="2618022" cy="227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4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0170"/>
            <a:ext cx="3915153" cy="26208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476672"/>
            <a:ext cx="83741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лэпбук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инновационная педагогическая технология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28" y="4005064"/>
            <a:ext cx="3751759" cy="2336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27" y="1196752"/>
            <a:ext cx="3764861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902"/>
          <a:stretch/>
        </p:blipFill>
        <p:spPr>
          <a:xfrm>
            <a:off x="539552" y="4005064"/>
            <a:ext cx="3895825" cy="2336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6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476672"/>
            <a:ext cx="66218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Личностно-ориентированные технологии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10990"/>
            <a:ext cx="1656184" cy="2101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87027"/>
            <a:ext cx="2031003" cy="1523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38" y="2711914"/>
            <a:ext cx="1400569" cy="2229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66" y="1087027"/>
            <a:ext cx="2284877" cy="152325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38603"/>
            <a:ext cx="3398526" cy="227504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91" y="1087027"/>
            <a:ext cx="2031003" cy="15232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310"/>
          <a:stretch/>
        </p:blipFill>
        <p:spPr>
          <a:xfrm>
            <a:off x="2195736" y="5054834"/>
            <a:ext cx="1867775" cy="15974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41168"/>
            <a:ext cx="1679963" cy="1259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0" y="1087027"/>
            <a:ext cx="2031003" cy="15232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72" y="5054834"/>
            <a:ext cx="2129963" cy="1597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40" y="5054834"/>
            <a:ext cx="2039903" cy="1529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35" y="4155890"/>
            <a:ext cx="1728192" cy="12961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39" y="2737223"/>
            <a:ext cx="1642459" cy="12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" t="14966" r="3996" b="11096"/>
          <a:stretch/>
        </p:blipFill>
        <p:spPr>
          <a:xfrm>
            <a:off x="3563888" y="3475498"/>
            <a:ext cx="5328592" cy="31035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438" y="3429000"/>
            <a:ext cx="33894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Дата постройки</a:t>
            </a:r>
          </a:p>
          <a:p>
            <a:pPr algn="ctr">
              <a:lnSpc>
                <a:spcPct val="150000"/>
              </a:lnSpc>
            </a:pP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ДОУ – 1985 год</a:t>
            </a:r>
          </a:p>
          <a:p>
            <a:pPr algn="ctr">
              <a:lnSpc>
                <a:spcPct val="150000"/>
              </a:lnSpc>
            </a:pP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16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доу</a:t>
            </a: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функционируют – 13 групп </a:t>
            </a:r>
          </a:p>
          <a:p>
            <a:pPr algn="ctr">
              <a:lnSpc>
                <a:spcPct val="150000"/>
              </a:lnSpc>
            </a:pP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 них :  10 общеразвивающих,</a:t>
            </a:r>
          </a:p>
          <a:p>
            <a:pPr algn="ctr">
              <a:lnSpc>
                <a:spcPct val="150000"/>
              </a:lnSpc>
            </a:pP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группы компенсирующей</a:t>
            </a:r>
          </a:p>
          <a:p>
            <a:pPr algn="ctr">
              <a:lnSpc>
                <a:spcPct val="150000"/>
              </a:lnSpc>
            </a:pP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направленности:</a:t>
            </a:r>
          </a:p>
          <a:p>
            <a:pPr algn="ctr">
              <a:lnSpc>
                <a:spcPct val="150000"/>
              </a:lnSpc>
            </a:pP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группы для детей с ТНР</a:t>
            </a:r>
          </a:p>
          <a:p>
            <a:pPr algn="ctr">
              <a:lnSpc>
                <a:spcPct val="150000"/>
              </a:lnSpc>
            </a:pP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 Группа для детей с ЗПР</a:t>
            </a:r>
          </a:p>
          <a:p>
            <a:pPr algn="ctr">
              <a:lnSpc>
                <a:spcPct val="150000"/>
              </a:lnSpc>
            </a:pP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Всего: </a:t>
            </a: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263 </a:t>
            </a:r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ребенка</a:t>
            </a:r>
            <a:endParaRPr lang="ru-RU" sz="1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5030"/>
            <a:ext cx="4680520" cy="296418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514512" y="255030"/>
            <a:ext cx="3089936" cy="2964188"/>
            <a:chOff x="1743075" y="738187"/>
            <a:chExt cx="5657850" cy="5381625"/>
          </a:xfrm>
        </p:grpSpPr>
        <p:pic>
          <p:nvPicPr>
            <p:cNvPr id="13" name="Рисунок 12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2080" r="2695"/>
            <a:stretch/>
          </p:blipFill>
          <p:spPr bwMode="auto">
            <a:xfrm>
              <a:off x="1743075" y="738187"/>
              <a:ext cx="5657850" cy="53816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Поле 4"/>
            <p:cNvSpPr txBox="1"/>
            <p:nvPr/>
          </p:nvSpPr>
          <p:spPr>
            <a:xfrm>
              <a:off x="2367639" y="4653136"/>
              <a:ext cx="4619625" cy="914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="horz" wrap="square" lIns="91440" tIns="45720" rIns="91440" bIns="45720" numCol="1" spcCol="0" rtlCol="0" fromWordArt="0" anchor="t" anchorCtr="0" forceAA="0" compatLnSpc="1">
              <a:prstTxWarp prst="textArchDown">
                <a:avLst>
                  <a:gd name="adj" fmla="val 21526137"/>
                </a:avLst>
              </a:prstTxWarp>
              <a:noAutofit/>
              <a:scene3d>
                <a:camera prst="obliqueTopRight">
                  <a:rot lat="21299999" lon="0" rev="0"/>
                </a:camera>
                <a:lightRig rig="threePt" dir="t"/>
              </a:scene3d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>
                  <a:ln>
                    <a:noFill/>
                  </a:ln>
                  <a:effectLst/>
                  <a:latin typeface="Times New Roman"/>
                  <a:ea typeface="Calibri"/>
                  <a:cs typeface="Times New Roman"/>
                </a:rPr>
                <a:t>МДОУ «Детский сад № 12 комбинированного вида»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pic>
          <p:nvPicPr>
            <p:cNvPr id="15" name="Рисунок 14" descr="C:\Users\Владимир\Desktop\6ef024d1f0a7.pn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342024"/>
              <a:ext cx="2876550" cy="2733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77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3" y="1124744"/>
            <a:ext cx="2387803" cy="1790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49" y="1124745"/>
            <a:ext cx="2387802" cy="1790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5"/>
            <a:ext cx="2675224" cy="17908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50927" y="332656"/>
            <a:ext cx="37954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Тематические выставки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49" y="3130189"/>
            <a:ext cx="2387802" cy="17908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4" y="3068960"/>
            <a:ext cx="2361441" cy="17513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42261"/>
            <a:ext cx="2675224" cy="177878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53" y="5032109"/>
            <a:ext cx="2201611" cy="16788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r="20274"/>
          <a:stretch/>
        </p:blipFill>
        <p:spPr>
          <a:xfrm rot="5400000">
            <a:off x="5066235" y="5113938"/>
            <a:ext cx="1678898" cy="15152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8" y="4992956"/>
            <a:ext cx="2133260" cy="171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детский сад\Desktop\ФОТО ДС\фото с фотоаппарата\105NC1S2\DSC_766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5162951"/>
            <a:ext cx="2116851" cy="141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196751"/>
            <a:ext cx="2302353" cy="1726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/>
          <a:stretch/>
        </p:blipFill>
        <p:spPr>
          <a:xfrm>
            <a:off x="323528" y="1196751"/>
            <a:ext cx="2264554" cy="1748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/>
          <a:stretch/>
        </p:blipFill>
        <p:spPr>
          <a:xfrm>
            <a:off x="683568" y="3060024"/>
            <a:ext cx="2376263" cy="18634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3058103"/>
            <a:ext cx="2442278" cy="18317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32" y="1196751"/>
            <a:ext cx="2302352" cy="172676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218969" y="707503"/>
            <a:ext cx="4639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Экскурсии, целевые прогулки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60" y="3039100"/>
            <a:ext cx="2606792" cy="185071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89432"/>
            <a:ext cx="2520279" cy="167992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4989433"/>
            <a:ext cx="2664297" cy="167992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96" y="4989433"/>
            <a:ext cx="2552060" cy="1513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92281" y="188640"/>
            <a:ext cx="59594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Жизнь замечательных детей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Transcend\геннадьевна\20150916_103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8886" y="1082798"/>
            <a:ext cx="2936246" cy="22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Transcend\геннадьевна\20150916_102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1082798"/>
            <a:ext cx="1665167" cy="22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геннадьевна\20150916_103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85" y="3561081"/>
            <a:ext cx="3922448" cy="294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геннадьевна\20150916_103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2" y="1082798"/>
            <a:ext cx="1800200" cy="22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073" y="260648"/>
            <a:ext cx="87484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 детьми по пожарной безопасности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8181" y="4047335"/>
            <a:ext cx="2941837" cy="1969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0002" y="4027266"/>
            <a:ext cx="2941836" cy="19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7" y="3323902"/>
            <a:ext cx="2232332" cy="14943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4" y="1196752"/>
            <a:ext cx="2770170" cy="1854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23902"/>
            <a:ext cx="2232332" cy="1494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94" y="1196752"/>
            <a:ext cx="2770170" cy="18544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7440" y="414798"/>
            <a:ext cx="57491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Безопасность дорожного движения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92" y="1694823"/>
            <a:ext cx="3549728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65104"/>
            <a:ext cx="2339752" cy="17548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56" y="4365104"/>
            <a:ext cx="2621389" cy="1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1592" y="404664"/>
            <a:ext cx="4640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Кружковая деятельность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87702" y="1629747"/>
            <a:ext cx="17442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логоритмика</a:t>
            </a:r>
            <a:endParaRPr lang="ru-RU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14295" y="3259723"/>
            <a:ext cx="21787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фитболгимнастика</a:t>
            </a:r>
            <a:endParaRPr lang="ru-RU" sz="1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79029" y="5289098"/>
            <a:ext cx="169148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робототехника</a:t>
            </a:r>
            <a:endParaRPr lang="ru-RU" sz="1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9" y="2827320"/>
            <a:ext cx="3388332" cy="1681800"/>
          </a:xfrm>
          <a:prstGeom prst="rect">
            <a:avLst/>
          </a:prstGeom>
        </p:spPr>
      </p:pic>
      <p:pic>
        <p:nvPicPr>
          <p:cNvPr id="9" name="Picture 5" descr="G:\видео и фото\Новая папка (2)\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001" t="13250" b="2751"/>
          <a:stretch>
            <a:fillRect/>
          </a:stretch>
        </p:blipFill>
        <p:spPr bwMode="auto">
          <a:xfrm>
            <a:off x="319749" y="827782"/>
            <a:ext cx="1673109" cy="185547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35329" y="4653136"/>
            <a:ext cx="11877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оригами</a:t>
            </a:r>
            <a:endParaRPr lang="ru-RU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8530" y="1398914"/>
            <a:ext cx="28854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«Вместе весело шагать» </a:t>
            </a:r>
          </a:p>
          <a:p>
            <a:pPr algn="ctr"/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технологии</a:t>
            </a:r>
          </a:p>
          <a:p>
            <a:pPr algn="ctr"/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М.н</a:t>
            </a:r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поповой</a:t>
            </a:r>
          </a:p>
          <a:p>
            <a:pPr algn="ctr"/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«Навстречу друг другу»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8763" y="2937284"/>
            <a:ext cx="2172020" cy="1629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9091" y="4297371"/>
            <a:ext cx="2747132" cy="18389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51" y="5174118"/>
            <a:ext cx="2115729" cy="14163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4653136"/>
            <a:ext cx="2405776" cy="16104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23194" b="3347"/>
          <a:stretch/>
        </p:blipFill>
        <p:spPr>
          <a:xfrm>
            <a:off x="4033808" y="991516"/>
            <a:ext cx="2139713" cy="16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7266" y="548680"/>
            <a:ext cx="45183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Вариативные формы 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9"/>
          <a:stretch/>
        </p:blipFill>
        <p:spPr>
          <a:xfrm>
            <a:off x="3209182" y="4304294"/>
            <a:ext cx="2513350" cy="1808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06" y="2115489"/>
            <a:ext cx="2581184" cy="1923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1" y="2103408"/>
            <a:ext cx="2673605" cy="1935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04295"/>
            <a:ext cx="2702231" cy="18089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28105" y="1460037"/>
            <a:ext cx="41380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Адаптационный клуб «Малышок»</a:t>
            </a:r>
            <a:endParaRPr lang="ru-RU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21230" y="1455628"/>
            <a:ext cx="31338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Консультационный пункт</a:t>
            </a:r>
            <a:endParaRPr lang="ru-RU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Рисунок 12" descr="20171116_1111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2095019"/>
            <a:ext cx="2592288" cy="1944216"/>
          </a:xfrm>
          <a:prstGeom prst="rect">
            <a:avLst/>
          </a:prstGeom>
        </p:spPr>
      </p:pic>
      <p:pic>
        <p:nvPicPr>
          <p:cNvPr id="14" name="Рисунок 13" descr="20171116_110714.jpg"/>
          <p:cNvPicPr>
            <a:picLocks noChangeAspect="1"/>
          </p:cNvPicPr>
          <p:nvPr/>
        </p:nvPicPr>
        <p:blipFill rotWithShape="1">
          <a:blip r:embed="rId8" cstate="print"/>
          <a:srcRect l="20075" t="47407" r="17713" b="1"/>
          <a:stretch/>
        </p:blipFill>
        <p:spPr>
          <a:xfrm>
            <a:off x="6084168" y="4304295"/>
            <a:ext cx="2592288" cy="180893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6488" y="404664"/>
            <a:ext cx="78111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Психолого-педагогическое сопровождение воспитанников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9552" y="1052736"/>
            <a:ext cx="8076466" cy="4993513"/>
            <a:chOff x="1187625" y="1796732"/>
            <a:chExt cx="6648274" cy="3280936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8C096AB9-EDDF-4C47-930E-523B255B3C97}"/>
                </a:ext>
              </a:extLst>
            </p:cNvPr>
            <p:cNvSpPr txBox="1"/>
            <p:nvPr/>
          </p:nvSpPr>
          <p:spPr>
            <a:xfrm>
              <a:off x="1187625" y="1937067"/>
              <a:ext cx="1589866" cy="24266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диагностическое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65EDBE5-00DE-4994-BB0C-2BE699E75A15}"/>
                </a:ext>
              </a:extLst>
            </p:cNvPr>
            <p:cNvSpPr txBox="1"/>
            <p:nvPr/>
          </p:nvSpPr>
          <p:spPr>
            <a:xfrm>
              <a:off x="3434715" y="1796732"/>
              <a:ext cx="4391660" cy="97066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 </a:t>
              </a: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- оценка индивидуального развития воспитанников 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(оценка эффективности  педагогических действий);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- выявление особенностей психического развития, 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соответствия уровня развития возрастным ориентирам.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ED843D2C-6489-4B60-B30F-B883E8E6FC1C}"/>
                </a:ext>
              </a:extLst>
            </p:cNvPr>
            <p:cNvSpPr txBox="1"/>
            <p:nvPr/>
          </p:nvSpPr>
          <p:spPr>
            <a:xfrm>
              <a:off x="1340993" y="3049635"/>
              <a:ext cx="1227593" cy="24266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развивающее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2DF5696-B8F7-4824-B33A-E1BD88A305E9}"/>
                </a:ext>
              </a:extLst>
            </p:cNvPr>
            <p:cNvSpPr txBox="1"/>
            <p:nvPr/>
          </p:nvSpPr>
          <p:spPr>
            <a:xfrm>
              <a:off x="3425189" y="2928302"/>
              <a:ext cx="4410710" cy="60666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формирование потребности  в новом знании, возможности его приобретения и реализации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в деятельности и общении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9384DAB-CEB2-4949-A4B0-6665359B4E54}"/>
                </a:ext>
              </a:extLst>
            </p:cNvPr>
            <p:cNvCxnSpPr>
              <a:cxnSpLocks/>
            </p:cNvCxnSpPr>
            <p:nvPr/>
          </p:nvCxnSpPr>
          <p:spPr>
            <a:xfrm>
              <a:off x="2561589" y="3170968"/>
              <a:ext cx="863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FA7508C-69B8-43C6-B72B-5D315D0CC5F1}"/>
                </a:ext>
              </a:extLst>
            </p:cNvPr>
            <p:cNvSpPr txBox="1"/>
            <p:nvPr/>
          </p:nvSpPr>
          <p:spPr>
            <a:xfrm>
              <a:off x="1317625" y="4289004"/>
              <a:ext cx="1379762" cy="24266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коррекционное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532AA155-3A6A-4952-A604-E9CCCFDCD6D0}"/>
                </a:ext>
              </a:extLst>
            </p:cNvPr>
            <p:cNvSpPr txBox="1"/>
            <p:nvPr/>
          </p:nvSpPr>
          <p:spPr>
            <a:xfrm>
              <a:off x="3365500" y="3743007"/>
              <a:ext cx="4458335" cy="133466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организация работы с воспитанниками, имеющими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ru-RU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проблемы в обучении, поведении и личностном развитии, направленной на уменьшение степени выраженности патологии, предупреждение появления вторичных отклонений развития, обеспечение максимальной реализации потенциала ребёнка                                </a:t>
              </a:r>
              <a:endParaRPr lang="ru-RU" sz="16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42244D2C-E61D-4EE6-B740-745CC0C89A68}"/>
                </a:ext>
              </a:extLst>
            </p:cNvPr>
            <p:cNvCxnSpPr>
              <a:cxnSpLocks/>
            </p:cNvCxnSpPr>
            <p:nvPr/>
          </p:nvCxnSpPr>
          <p:spPr>
            <a:xfrm>
              <a:off x="2697480" y="4362132"/>
              <a:ext cx="6711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9384DAB-CEB2-4949-A4B0-6665359B4E54}"/>
              </a:ext>
            </a:extLst>
          </p:cNvPr>
          <p:cNvCxnSpPr>
            <a:cxnSpLocks/>
          </p:cNvCxnSpPr>
          <p:nvPr/>
        </p:nvCxnSpPr>
        <p:spPr>
          <a:xfrm>
            <a:off x="2470955" y="1439664"/>
            <a:ext cx="7984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100_1748.JPG"/>
          <p:cNvPicPr>
            <a:picLocks noChangeAspect="1"/>
          </p:cNvPicPr>
          <p:nvPr/>
        </p:nvPicPr>
        <p:blipFill rotWithShape="1">
          <a:blip r:embed="rId2" cstate="print"/>
          <a:srcRect t="21976" b="4096"/>
          <a:stretch/>
        </p:blipFill>
        <p:spPr>
          <a:xfrm>
            <a:off x="749793" y="3445744"/>
            <a:ext cx="1458879" cy="1302720"/>
          </a:xfrm>
          <a:prstGeom prst="rect">
            <a:avLst/>
          </a:prstGeom>
        </p:spPr>
      </p:pic>
      <p:pic>
        <p:nvPicPr>
          <p:cNvPr id="15" name="Рисунок 14" descr="100_1759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01" y="1635655"/>
            <a:ext cx="1502871" cy="1139306"/>
          </a:xfrm>
          <a:prstGeom prst="rect">
            <a:avLst/>
          </a:prstGeom>
        </p:spPr>
      </p:pic>
      <p:pic>
        <p:nvPicPr>
          <p:cNvPr id="16" name="Рисунок 15" descr="DSC_0026.JPG"/>
          <p:cNvPicPr>
            <a:picLocks noChangeAspect="1"/>
          </p:cNvPicPr>
          <p:nvPr/>
        </p:nvPicPr>
        <p:blipFill rotWithShape="1">
          <a:blip r:embed="rId5" cstate="print"/>
          <a:srcRect l="5355" t="16364" r="24802" b="1344"/>
          <a:stretch/>
        </p:blipFill>
        <p:spPr>
          <a:xfrm>
            <a:off x="749794" y="5229200"/>
            <a:ext cx="151091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30912261"/>
              </p:ext>
            </p:extLst>
          </p:nvPr>
        </p:nvGraphicFramePr>
        <p:xfrm>
          <a:off x="683567" y="1124744"/>
          <a:ext cx="8061517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80728"/>
            <a:ext cx="2269898" cy="22646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4277" y="332656"/>
            <a:ext cx="69268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Психологическая готовность к школе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7824" y="317847"/>
            <a:ext cx="34894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 детьми с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овз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63898395"/>
              </p:ext>
            </p:extLst>
          </p:nvPr>
        </p:nvGraphicFramePr>
        <p:xfrm>
          <a:off x="718515" y="3538072"/>
          <a:ext cx="3168352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888209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детского сада с детьми с ОВЗ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обеспечить преемственность семейного и общественного воспитания и образования, оказание квалифицированной педагогической помощи родителям (законным представителям) и детям дошкольного и младшего школьного возраста, поддержка всестороннего развития личности.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функционирования осуществляются следующие направления деятельности: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консультативно-правовое;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психолого-педагогическое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3659603"/>
              </p:ext>
            </p:extLst>
          </p:nvPr>
        </p:nvGraphicFramePr>
        <p:xfrm>
          <a:off x="4234525" y="2636912"/>
          <a:ext cx="4485432" cy="383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036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548680"/>
            <a:ext cx="55102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Взаимодействие с социумом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79020" y="1567419"/>
            <a:ext cx="8553772" cy="4259163"/>
            <a:chOff x="0" y="0"/>
            <a:chExt cx="10058400" cy="3333750"/>
          </a:xfrm>
          <a:noFill/>
        </p:grpSpPr>
        <p:sp>
          <p:nvSpPr>
            <p:cNvPr id="5" name="Надпись 1"/>
            <p:cNvSpPr txBox="1"/>
            <p:nvPr/>
          </p:nvSpPr>
          <p:spPr>
            <a:xfrm>
              <a:off x="2543175" y="1562100"/>
              <a:ext cx="4816475" cy="73342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i="1" dirty="0" smtClean="0">
                  <a:effectLst/>
                  <a:latin typeface="Times New Roman"/>
                  <a:ea typeface="Calibri"/>
                  <a:cs typeface="Times New Roman"/>
                </a:rPr>
                <a:t>МДОУ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i="1" dirty="0">
                  <a:effectLst/>
                  <a:latin typeface="Times New Roman"/>
                  <a:ea typeface="Calibri"/>
                  <a:cs typeface="Times New Roman"/>
                </a:rPr>
                <a:t>«Детский сад № 12 комбинированного вида»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" name="Надпись 3"/>
            <p:cNvSpPr txBox="1"/>
            <p:nvPr/>
          </p:nvSpPr>
          <p:spPr>
            <a:xfrm>
              <a:off x="152400" y="0"/>
              <a:ext cx="2480310" cy="7143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МОУ ДО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«</a:t>
              </a: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Бегуницкая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ru-RU" sz="1400" b="1" dirty="0" smtClean="0">
                  <a:effectLst/>
                  <a:latin typeface="Times New Roman"/>
                  <a:ea typeface="Calibri"/>
                  <a:cs typeface="Times New Roman"/>
                </a:rPr>
                <a:t>школа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 smtClean="0"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искусств»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Надпись 4"/>
            <p:cNvSpPr txBox="1"/>
            <p:nvPr/>
          </p:nvSpPr>
          <p:spPr>
            <a:xfrm flipH="1">
              <a:off x="352425" y="2790825"/>
              <a:ext cx="2524125" cy="54292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МКУ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«</a:t>
              </a: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Бегуницкий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 Дом культуры»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Надпись 5"/>
            <p:cNvSpPr txBox="1"/>
            <p:nvPr/>
          </p:nvSpPr>
          <p:spPr>
            <a:xfrm>
              <a:off x="3686175" y="2819400"/>
              <a:ext cx="2678430" cy="495300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Бегуницкая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ru-RU" sz="1400" b="1" dirty="0" smtClean="0">
                  <a:effectLst/>
                  <a:latin typeface="Times New Roman"/>
                  <a:ea typeface="Calibri"/>
                  <a:cs typeface="Times New Roman"/>
                </a:rPr>
                <a:t>сельская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 smtClean="0"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библиотека 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Надпись 6"/>
            <p:cNvSpPr txBox="1"/>
            <p:nvPr/>
          </p:nvSpPr>
          <p:spPr>
            <a:xfrm>
              <a:off x="0" y="1524000"/>
              <a:ext cx="2114550" cy="77152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Администрация МО «</a:t>
              </a: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Бегуницкое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 сельское поселение</a:t>
              </a: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»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Надпись 7"/>
            <p:cNvSpPr txBox="1"/>
            <p:nvPr/>
          </p:nvSpPr>
          <p:spPr>
            <a:xfrm>
              <a:off x="6200775" y="0"/>
              <a:ext cx="3780155" cy="647700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ГБОУ СПО «</a:t>
              </a: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Бегуницкий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 </a:t>
              </a:r>
              <a:endParaRPr lang="ru-RU" sz="1400" b="1" dirty="0" smtClean="0">
                <a:effectLst/>
                <a:latin typeface="Times New Roman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 smtClean="0">
                  <a:effectLst/>
                  <a:latin typeface="Times New Roman"/>
                  <a:ea typeface="Calibri"/>
                  <a:cs typeface="Times New Roman"/>
                </a:rPr>
                <a:t>агротехнологический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техникум»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Надпись 8"/>
            <p:cNvSpPr txBox="1"/>
            <p:nvPr/>
          </p:nvSpPr>
          <p:spPr>
            <a:xfrm>
              <a:off x="7715250" y="1533525"/>
              <a:ext cx="2343150" cy="5619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МУЗ ЛО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«</a:t>
              </a: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Бегуницкая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 амбулатория»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Надпись 9"/>
            <p:cNvSpPr txBox="1"/>
            <p:nvPr/>
          </p:nvSpPr>
          <p:spPr>
            <a:xfrm>
              <a:off x="7058025" y="2724150"/>
              <a:ext cx="2276475" cy="5619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Центр социальных услуг 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«ИП </a:t>
              </a:r>
              <a:r>
                <a:rPr lang="ru-RU" sz="1400" b="1" dirty="0" err="1">
                  <a:effectLst/>
                  <a:latin typeface="Times New Roman"/>
                  <a:ea typeface="Calibri"/>
                  <a:cs typeface="Times New Roman"/>
                </a:rPr>
                <a:t>Велькина</a:t>
              </a:r>
              <a:r>
                <a:rPr lang="ru-RU" sz="1400" b="1" dirty="0">
                  <a:effectLst/>
                  <a:latin typeface="Times New Roman"/>
                  <a:ea typeface="Calibri"/>
                  <a:cs typeface="Times New Roman"/>
                </a:rPr>
                <a:t>»</a:t>
              </a:r>
              <a:endParaRPr lang="ru-RU" sz="11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2114550" y="1885950"/>
              <a:ext cx="428625" cy="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7362825" y="1885950"/>
              <a:ext cx="355600" cy="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2428875" y="714375"/>
              <a:ext cx="714375" cy="80010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4619625" y="723900"/>
              <a:ext cx="0" cy="80010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>
              <a:off x="6457950" y="647700"/>
              <a:ext cx="371475" cy="866775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2543175" y="2295525"/>
              <a:ext cx="447675" cy="49530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flipH="1" flipV="1">
              <a:off x="6762750" y="2295525"/>
              <a:ext cx="657225" cy="428625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4953000" y="2247900"/>
              <a:ext cx="0" cy="571500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Надпись 2"/>
          <p:cNvSpPr txBox="1"/>
          <p:nvPr/>
        </p:nvSpPr>
        <p:spPr>
          <a:xfrm>
            <a:off x="3409930" y="1567418"/>
            <a:ext cx="1713230" cy="82749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МОУ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sz="1400" b="1" dirty="0" err="1">
                <a:effectLst/>
                <a:latin typeface="Times New Roman"/>
                <a:ea typeface="Calibri"/>
                <a:cs typeface="Times New Roman"/>
              </a:rPr>
              <a:t>Бегуницкая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 СОШ»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5" r="7778"/>
          <a:stretch/>
        </p:blipFill>
        <p:spPr>
          <a:xfrm>
            <a:off x="282578" y="1211710"/>
            <a:ext cx="4082501" cy="2668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97566" y="6115075"/>
            <a:ext cx="79911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педагогическое кредо: 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«Принимаем - с любовью,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Выпускаем - с гордостью!»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6711" y="4115863"/>
            <a:ext cx="756264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нашем педагогическом коллективе</a:t>
            </a:r>
          </a:p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 знать – престижно,</a:t>
            </a:r>
          </a:p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Помогать коллеге – нормально,</a:t>
            </a:r>
          </a:p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Готовить мероприятие по чужому сценарию – невозможно,</a:t>
            </a:r>
          </a:p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Жить без творчества и активности – скучно!</a:t>
            </a:r>
            <a:endParaRPr lang="ru-RU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5138" y="217623"/>
            <a:ext cx="79360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Вместе мы – команда единомышленников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5262" y="1068874"/>
            <a:ext cx="41167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воспитателей,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учителя-логопеда,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читель-дефектолог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едагог-психолог,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музыкальных руководителя,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по ФК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69" y="903669"/>
            <a:ext cx="2429811" cy="1626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7645"/>
            <a:ext cx="2397968" cy="1605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9872" y="404664"/>
            <a:ext cx="26564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Бегуницкая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СОш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31" y="1197180"/>
            <a:ext cx="2365846" cy="1583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869160"/>
            <a:ext cx="2387722" cy="1598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8960"/>
            <a:ext cx="2366486" cy="1584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20" y="4869160"/>
            <a:ext cx="2387722" cy="1598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32" y="3068959"/>
            <a:ext cx="2366487" cy="15841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31" y="3068959"/>
            <a:ext cx="236648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6164" y="188640"/>
            <a:ext cx="68116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Совместный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профориентационный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проект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школы и детского сада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«педагог-профессия престижная»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084" y="2452089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долгосрочный (годичный).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8 классов (девочки, 10 человек), воспитатели, специалисты ДОУ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1075" y="3405158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включает в себя: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просмотр и участие в проведении непосредственной образовательной деятельности педагогов с детьми  (занятия по познавательному, речевому развитию, музыкальные и физкультурные),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режимных моментах ( прогулка, проведение разных видов гимнастик, работа в центрах активности и др. видах деятельности),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подготовка и проведение праздников и досугов для дошкольников.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 учащихся старших классов устойчивого представления о профессии педагога ДОУ как одной из значимых и престижных профессий.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843" y="1436426"/>
            <a:ext cx="8604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«Педагог – профессия престижная!»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 взаимовыгодного сотрудничества школьников и воспитанников детского сада, учителей школы и воспитателей дошкольного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1527903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143___05\IMG_3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77" y="3994812"/>
            <a:ext cx="3249089" cy="25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143___05\IMG_32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5" y="1007955"/>
            <a:ext cx="2149323" cy="18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143___05\IMG_32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4"/>
          <a:stretch/>
        </p:blipFill>
        <p:spPr bwMode="auto">
          <a:xfrm>
            <a:off x="6516217" y="992629"/>
            <a:ext cx="2382398" cy="28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143___05\IMG_32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b="16188"/>
          <a:stretch/>
        </p:blipFill>
        <p:spPr bwMode="auto">
          <a:xfrm>
            <a:off x="5076056" y="3967314"/>
            <a:ext cx="3269579" cy="255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143___05\IMG_32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83" y="1007955"/>
            <a:ext cx="3716007" cy="27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07423" y="260648"/>
            <a:ext cx="35577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Коневодческая ферма</a:t>
            </a:r>
            <a:endParaRPr lang="ru-RU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0" name="Picture 4" descr="D:\143___05\IMG_32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10389" r="28181" b="-9"/>
          <a:stretch/>
        </p:blipFill>
        <p:spPr bwMode="auto">
          <a:xfrm>
            <a:off x="219014" y="3056111"/>
            <a:ext cx="1688689" cy="174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38" y="1790223"/>
            <a:ext cx="3030938" cy="1784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7" y="1790223"/>
            <a:ext cx="2647248" cy="17352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5615" y="476671"/>
            <a:ext cx="42149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Дом культуры д.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бегуницы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b="18094"/>
          <a:stretch/>
        </p:blipFill>
        <p:spPr>
          <a:xfrm>
            <a:off x="5929637" y="4060769"/>
            <a:ext cx="2987749" cy="1923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78" y="3715397"/>
            <a:ext cx="2614332" cy="2614332"/>
          </a:xfrm>
          <a:prstGeom prst="rect">
            <a:avLst/>
          </a:prstGeom>
        </p:spPr>
      </p:pic>
      <p:pic>
        <p:nvPicPr>
          <p:cNvPr id="2050" name="Picture 2" descr="C:\Users\детский сад\Desktop\WhatsApp Images\IMG-20181124-WA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10330" r="10177" b="47570"/>
          <a:stretch/>
        </p:blipFill>
        <p:spPr bwMode="auto">
          <a:xfrm>
            <a:off x="262977" y="4060769"/>
            <a:ext cx="2658207" cy="19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ский сад\Desktop\WhatsApp Images\IMG-20181124-WA00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17768" r="11013" b="40475"/>
          <a:stretch/>
        </p:blipFill>
        <p:spPr bwMode="auto">
          <a:xfrm>
            <a:off x="3132278" y="1386038"/>
            <a:ext cx="2614332" cy="2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9" y="4045371"/>
            <a:ext cx="2080792" cy="20807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r="20601"/>
          <a:stretch/>
        </p:blipFill>
        <p:spPr>
          <a:xfrm>
            <a:off x="1625231" y="3907574"/>
            <a:ext cx="2287550" cy="2758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69475"/>
            <a:ext cx="3096344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37496"/>
            <a:ext cx="2808312" cy="28083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7664" y="332656"/>
            <a:ext cx="57197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Дом культуры «Родник» г.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волосово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2" y="1041692"/>
            <a:ext cx="4309949" cy="23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3" y="4337910"/>
            <a:ext cx="2671340" cy="178825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2" y="1689037"/>
            <a:ext cx="2744439" cy="1766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6" y="4049127"/>
            <a:ext cx="2639485" cy="18651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8684" y="404664"/>
            <a:ext cx="69374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Бегуницкий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агротехнологический техникум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59" y="2996952"/>
            <a:ext cx="2744438" cy="16515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59" y="4797152"/>
            <a:ext cx="2712230" cy="18156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59" y="922624"/>
            <a:ext cx="2748421" cy="1944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6" y="1689037"/>
            <a:ext cx="2639485" cy="17669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15" y="4077072"/>
            <a:ext cx="2744438" cy="1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173758"/>
            <a:ext cx="3070179" cy="3276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8" y="3645024"/>
            <a:ext cx="4209627" cy="2805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5" y="1046165"/>
            <a:ext cx="3168352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2892"/>
          <a:stretch/>
        </p:blipFill>
        <p:spPr>
          <a:xfrm>
            <a:off x="5292080" y="1052736"/>
            <a:ext cx="2782147" cy="19554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43572" y="332656"/>
            <a:ext cx="44460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Бегуницкая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школа искусств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9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27039"/>
            <a:ext cx="57692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Взаимодействие с родителями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296916"/>
              </p:ext>
            </p:extLst>
          </p:nvPr>
        </p:nvGraphicFramePr>
        <p:xfrm>
          <a:off x="251521" y="1052736"/>
          <a:ext cx="8573234" cy="525658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176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6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1448">
                <a:tc>
                  <a:txBody>
                    <a:bodyPr/>
                    <a:lstStyle/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Информационно-аналитический блок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marL="342900" marR="215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и анализ сведений о родителях и детях;</a:t>
                      </a:r>
                    </a:p>
                    <a:p>
                      <a:pPr marL="342900" marR="215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семей, их трудностей и запросов;</a:t>
                      </a:r>
                    </a:p>
                    <a:p>
                      <a:pPr marL="342900" marR="215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готовности семьи сотрудничать с ДОУ.</a:t>
                      </a: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сбора необходимой информации используется анкетирование:</a:t>
                      </a:r>
                    </a:p>
                    <a:p>
                      <a:pPr marL="342900" marR="215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 с целью узнать их мнение по поводу работы педагогов группы;</a:t>
                      </a:r>
                    </a:p>
                    <a:p>
                      <a:pPr marL="342900" marR="215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педагогов группы с целью выявления проблем взаимодействия с родителями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686">
                <a:tc>
                  <a:txBody>
                    <a:bodyPr/>
                    <a:lstStyle/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 блок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рамках блока собирается информация, направленная на решение конкретных задач. К этой работе привлекаются медицинские работники, педагоги и специалисты ДОУ. Их работа строится на информации, полученной в рамках первого блока.</a:t>
                      </a:r>
                    </a:p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Выявленные данные определяют формы и методы работы педагогов с семьями</a:t>
                      </a:r>
                    </a:p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Данный блок включает работу по двум взаимосвязанным направлениям:</a:t>
                      </a:r>
                    </a:p>
                    <a:p>
                      <a:pPr marL="342900" marR="2247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Просвещение родителей, передача информации по тому или иному вопросу (лекции, индивидуальное и подгрупповое консультирование, информационные листы, листы-памятки).</a:t>
                      </a:r>
                    </a:p>
                    <a:p>
                      <a:pPr marL="342900" marR="2247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продуктивного общения всех участников образовательных отношений, т.е. обмен мыслями, идеями, чувствами.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1448">
                <a:tc>
                  <a:txBody>
                    <a:bodyPr/>
                    <a:lstStyle/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Контрольно-оценочный блок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marR="2247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эффективности (количественной и качественной) мероприятий, которые проводятся педагогами ДОУ. Для осуществления контроля качества проведения того или иного мероприятия родителям предлагаются:</a:t>
                      </a:r>
                    </a:p>
                    <a:p>
                      <a:pPr marL="342900" marR="2247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оценочные листы, в которых они могут отразить свои отзывы;</a:t>
                      </a:r>
                    </a:p>
                    <a:p>
                      <a:pPr marL="342900" marR="22479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обсуждение родителями и педагогами участия родителей в организационных мероприятиях в разных формах.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408" marR="4340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9" y="986164"/>
            <a:ext cx="2420650" cy="1620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6164"/>
            <a:ext cx="2444154" cy="1833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50" y="2967610"/>
            <a:ext cx="2477240" cy="16277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r="26722"/>
          <a:stretch/>
        </p:blipFill>
        <p:spPr>
          <a:xfrm>
            <a:off x="200254" y="2936065"/>
            <a:ext cx="2201749" cy="2636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73" y="2936065"/>
            <a:ext cx="2590947" cy="15887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27584" y="287070"/>
            <a:ext cx="72807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Родители – наши главные помощники 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3394" y="986164"/>
            <a:ext cx="2598428" cy="18331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01524"/>
            <a:ext cx="2603626" cy="17429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01493"/>
            <a:ext cx="2596485" cy="17309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9" y="4961080"/>
            <a:ext cx="1978640" cy="14833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13" y="1933019"/>
            <a:ext cx="1829712" cy="13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4334" y="404664"/>
            <a:ext cx="64153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Инновационная деятельность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47" y="115339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2016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 декабрь 2017 года наше ДОУ являлось региональной инновационной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площадкой по теме: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дошкольного образования: практика  разработки и реализация модели оценки качества условий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ФГОС ДО»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547" y="2451686"/>
            <a:ext cx="828092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2019 по май 2022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являлся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площадкой ФГБНУ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изучения детства, семьи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 образования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 теме: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внедрение системной модели управления качеством образования в дошкольной образовательной организации на основе методического комплекса для организации системы оценки качества дошкольного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детский сад является 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азовой опорной площадкой Регионального консультационного центра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оказывающее бесплатные консультационные услуги родителям детей разных возрастов в рамках реализации национального проекта "Образование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+» с сентября 2022 г.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nachalo4ka.ru/wp-content/uploads/2014/08/matreshka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39" y="5661248"/>
            <a:ext cx="722724" cy="10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28" y="3524230"/>
            <a:ext cx="1019947" cy="1019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52" y="2885513"/>
            <a:ext cx="1175798" cy="1175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8" y="178618"/>
            <a:ext cx="663594" cy="1036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7382"/>
            <a:ext cx="831315" cy="14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4403" y="4293096"/>
            <a:ext cx="67468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педагогическое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100% ,</a:t>
            </a:r>
          </a:p>
          <a:p>
            <a:pPr lvl="0"/>
            <a:r>
              <a:rPr lang="ru-RU" sz="28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 с высшей и первой </a:t>
            </a:r>
          </a:p>
          <a:p>
            <a:pPr lvl="0"/>
            <a:r>
              <a:rPr lang="ru-RU" sz="28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квалификационной категорией - 79%;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112517" cy="35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6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0537" y="232718"/>
            <a:ext cx="30124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достижения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6959" y="774391"/>
            <a:ext cx="6652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Педагоги и воспитанники ДОУ постоянные участники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концертов, фестивалей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разного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уровня: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138">
            <a:off x="6526584" y="5153927"/>
            <a:ext cx="1122153" cy="1588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168">
            <a:off x="2154385" y="4329860"/>
            <a:ext cx="1691730" cy="2372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" y="4079964"/>
            <a:ext cx="1687336" cy="2372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664">
            <a:off x="292549" y="4329860"/>
            <a:ext cx="1691945" cy="23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34" y="4926023"/>
            <a:ext cx="1179908" cy="16547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748">
            <a:off x="7778636" y="5055359"/>
            <a:ext cx="1196014" cy="16773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50" y="1520421"/>
            <a:ext cx="1278997" cy="17851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318">
            <a:off x="3626020" y="4656442"/>
            <a:ext cx="1379955" cy="18978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618">
            <a:off x="4977868" y="4581758"/>
            <a:ext cx="1467250" cy="19725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63" y="4656442"/>
            <a:ext cx="1422035" cy="19725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88" y="1531813"/>
            <a:ext cx="1769630" cy="1259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497">
            <a:off x="5528483" y="1673223"/>
            <a:ext cx="1259018" cy="17920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676">
            <a:off x="3597692" y="1670453"/>
            <a:ext cx="1231836" cy="16934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786">
            <a:off x="1724794" y="1896171"/>
            <a:ext cx="1395308" cy="19725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411">
            <a:off x="308785" y="1755205"/>
            <a:ext cx="1415690" cy="19725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4" y="1651269"/>
            <a:ext cx="1258254" cy="17798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238">
            <a:off x="6634830" y="3070788"/>
            <a:ext cx="1135716" cy="15355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140">
            <a:off x="7868045" y="3058227"/>
            <a:ext cx="1122306" cy="15591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60" y="3281377"/>
            <a:ext cx="1630444" cy="11529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6466">
            <a:off x="3523830" y="3129973"/>
            <a:ext cx="1059629" cy="14557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212">
            <a:off x="5555619" y="3053911"/>
            <a:ext cx="1072578" cy="148779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78" y="3424519"/>
            <a:ext cx="1530917" cy="106667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88" y="232718"/>
            <a:ext cx="1109730" cy="10833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8" y="286210"/>
            <a:ext cx="1532196" cy="10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014065"/>
              </p:ext>
            </p:extLst>
          </p:nvPr>
        </p:nvGraphicFramePr>
        <p:xfrm>
          <a:off x="446255" y="1268760"/>
          <a:ext cx="8374217" cy="45365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90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8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конкурс «Лучший руководитель образовательного учреждения Ленинградской области»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экологический детский кинофестиваль «Меридиан Надежды»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«Школа года 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2020!»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30453" y="359496"/>
            <a:ext cx="56830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дошкольной образовательной организации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конкурсах, смотрах, фестивалях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39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417244"/>
              </p:ext>
            </p:extLst>
          </p:nvPr>
        </p:nvGraphicFramePr>
        <p:xfrm>
          <a:off x="467544" y="1268760"/>
          <a:ext cx="8352927" cy="518457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8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9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Ленинградский областной региональный конкурс «Детские сады – детям» в номинации «Лучший специалист методической службы дошкольного образовательного учреждения»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«Звёздочка в ладошке»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конкурс «Сотвори руками чудо»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63688" y="332656"/>
            <a:ext cx="60391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дошкольной образовательной организации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конкурсах,  смотрах, фестивалях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58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28" y="265802"/>
            <a:ext cx="8647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педагогических работников дошкольной образовательной организации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конкурсах, смотрах, фестивалях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862342"/>
              </p:ext>
            </p:extLst>
          </p:nvPr>
        </p:nvGraphicFramePr>
        <p:xfrm>
          <a:off x="323528" y="1052736"/>
          <a:ext cx="8496944" cy="525658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99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региональный конкурс «Детские сады – детям»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Сертификаты участников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4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презентаций «Праздник Новый год!»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участника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Куратор международного детского творческого конкурса «Космическое путешествие»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715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000125"/>
              </p:ext>
            </p:extLst>
          </p:nvPr>
        </p:nvGraphicFramePr>
        <p:xfrm>
          <a:off x="395536" y="1268760"/>
          <a:ext cx="8352928" cy="524256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89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участия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Доутесса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 Блиц-олимпиады: «Пальцы помогают говорить» и «Формирование основ безопасности у детей дошкольного возраста» (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Дипломы победителя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место)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дистанционный конкурс для детей и педагогов «Золотая рыбка» номинации «Методическая разработка» (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год), «Мой мастер-класс» (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Дипломы победителя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творческий конкурс «Новогоднее оформление» (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творческий конкурс в номинации «Новый год» (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конкурс видеороликов «Волосовский район за 100 секунд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детского творчества. Конкурс компьютерных презентаций: «Красная книга глазами детей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6580" marR="66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404664"/>
            <a:ext cx="8332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педагогических работников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дошкольной образовательной организации в конкурсах, смотрах, фестивалях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306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445314"/>
            <a:ext cx="73442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воспитанников дошкольной образовательной организации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конкурсах, смотрах, фестивалях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701598"/>
              </p:ext>
            </p:extLst>
          </p:nvPr>
        </p:nvGraphicFramePr>
        <p:xfrm>
          <a:off x="395536" y="1268760"/>
          <a:ext cx="8424937" cy="532859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94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6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участия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открытый районный фестиваль русской песни «Родные напевы»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«Звёздочка в ладошке»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творческий конкурс «Мы в ответе за планету!»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«Дом под счастливой звездой»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участника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детский творческий конкурс «Космическое путешествие» (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431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404664"/>
            <a:ext cx="69787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Достижения воспитанников дошкольной образовательной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организации в конкурсах, смотрах, фестивалях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731501"/>
              </p:ext>
            </p:extLst>
          </p:nvPr>
        </p:nvGraphicFramePr>
        <p:xfrm>
          <a:off x="251520" y="1268760"/>
          <a:ext cx="8640960" cy="54166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0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33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участия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дистанционный конкурс для детей и педагогов «Золотая рыбка» номинации «Детские исследовательские работы» (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 конкурс рисунков к серии «Классные книжки» от издательства «Малыш» и программы «Спокойной ночи, малыши!» (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«Мириады открытий» (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(1-ое место)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XXIV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Международный конкурс «Ты – гений!» (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(3-е место)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«Изумрудный город» (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(3-е место)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олимпиада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Знанио-2022»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Дипломы победителя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детского творчества «Золотые краски осени»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(2-е место)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детского творчества «Дары осени»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дистанционный конкурс «Старт»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и 3 место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05" marR="5140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666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2847" r="36833" b="12847"/>
          <a:stretch/>
        </p:blipFill>
        <p:spPr bwMode="auto">
          <a:xfrm>
            <a:off x="611560" y="1759430"/>
            <a:ext cx="3096344" cy="461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17443" r="36711" b="8693"/>
          <a:stretch/>
        </p:blipFill>
        <p:spPr bwMode="auto">
          <a:xfrm>
            <a:off x="4422986" y="330181"/>
            <a:ext cx="4073022" cy="604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3256" y="476672"/>
            <a:ext cx="34531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Публикации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сми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471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5909" r="33044" b="6250"/>
          <a:stretch/>
        </p:blipFill>
        <p:spPr bwMode="auto">
          <a:xfrm>
            <a:off x="4860032" y="1153222"/>
            <a:ext cx="3724519" cy="52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7444" r="33626" b="5057"/>
          <a:stretch/>
        </p:blipFill>
        <p:spPr bwMode="auto">
          <a:xfrm>
            <a:off x="755576" y="1158688"/>
            <a:ext cx="3600401" cy="52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501" y="332656"/>
            <a:ext cx="89870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Публикации в журнале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«дошкольник»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391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pf.mail.ru/cgi-bin/readmsg/%D0%A1%D0%B2_%D0%B2%D0%BE%20%D0%BE%20%D0%BF%D1%83%D0%B1%D0%BB%D0%B8%D0%BA%D0%B0%D1%86%D0%B8%D0%B8008.jpg?id=15445124930000000312%3B0%3B1&amp;x-email=mdou-12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4444"/>
            <a:ext cx="4624065" cy="654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8975" y="1434696"/>
            <a:ext cx="37229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 статей по материалам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Международной научно-практической конференции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«Ценностные ориентиры современного образования»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Иматра-Лаппенранта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Финляндия (17-18 декабря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учителя-логопеда в условиях консультационного пункта сельского детского сада»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Забойкина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Николаевна, учитель-логопед Сергеева Алла Альбертовна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67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9997" y="260648"/>
            <a:ext cx="6997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Создание условий реализации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образовательной программы ДОУ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/>
          <a:stretch/>
        </p:blipFill>
        <p:spPr>
          <a:xfrm>
            <a:off x="218211" y="1138431"/>
            <a:ext cx="1839191" cy="169437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55" y="1224574"/>
            <a:ext cx="2455933" cy="16440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098" b="12577"/>
          <a:stretch/>
        </p:blipFill>
        <p:spPr>
          <a:xfrm rot="16200000">
            <a:off x="5612563" y="1923257"/>
            <a:ext cx="1643731" cy="1862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5209" y="2387381"/>
            <a:ext cx="2284945" cy="1529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8075" b="8166"/>
          <a:stretch/>
        </p:blipFill>
        <p:spPr>
          <a:xfrm>
            <a:off x="251520" y="4842858"/>
            <a:ext cx="2531101" cy="18421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/>
          <a:stretch/>
        </p:blipFill>
        <p:spPr>
          <a:xfrm>
            <a:off x="2928867" y="4849973"/>
            <a:ext cx="2435220" cy="18350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8073" y="1626827"/>
            <a:ext cx="1457907" cy="9759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5209" y="4772592"/>
            <a:ext cx="2284945" cy="1529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4463" r="11254" b="7352"/>
          <a:stretch/>
        </p:blipFill>
        <p:spPr>
          <a:xfrm>
            <a:off x="2908154" y="2985001"/>
            <a:ext cx="2455933" cy="17367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7" t="10764" r="6360" b="5129"/>
          <a:stretch/>
        </p:blipFill>
        <p:spPr>
          <a:xfrm rot="16200000">
            <a:off x="4994797" y="4313203"/>
            <a:ext cx="2879266" cy="18625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1" y="3049774"/>
            <a:ext cx="2555090" cy="16720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5868144" y="1224574"/>
            <a:ext cx="28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РППС в раздевальных и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групповых помещениях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5272" y="260648"/>
            <a:ext cx="30334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Традиции </a:t>
            </a:r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доу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 descr="C:\Users\детский сад\Desktop\ФОТО ДС\фото с фотоаппарата\105NC1S2\DSC_7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37" y="2385268"/>
            <a:ext cx="3117984" cy="20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детский сад\Desktop\ФОТО ДС\фото с фотоаппарата\105NC1S2\DSC_8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94" y="4771465"/>
            <a:ext cx="2687759" cy="1799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детский сад\Desktop\ФОТО ДС\фото с фотоаппарата\105NC1S2\DSC_8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56" y="4797152"/>
            <a:ext cx="2687759" cy="17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8211" y="1868540"/>
            <a:ext cx="3119874" cy="2088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2385268"/>
            <a:ext cx="3118311" cy="2087464"/>
          </a:xfrm>
          <a:prstGeom prst="rect">
            <a:avLst/>
          </a:prstGeom>
        </p:spPr>
      </p:pic>
      <p:pic>
        <p:nvPicPr>
          <p:cNvPr id="13315" name="Picture 3" descr="C:\Users\детский сад\Desktop\ФОТО ДС\фото с фотоаппарата\105NC1S2\DSC_79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3" y="4820490"/>
            <a:ext cx="2722620" cy="18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3034" y="836712"/>
            <a:ext cx="437677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мая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Возложение цветов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братском захоронении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2" descr="C:\Users\детский сад\Desktop\ФОТО ДС\фото с фотоаппарата\105NC1S2\DSC_7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28" y="2385268"/>
            <a:ext cx="3117984" cy="2087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детский сад\Desktop\ФОТО ДС\фото с фотоаппарата\105NC1S2\DSC_8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31" y="4771465"/>
            <a:ext cx="2687759" cy="1799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720" y="1868540"/>
            <a:ext cx="3119874" cy="2088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34" y="2385268"/>
            <a:ext cx="3118311" cy="208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детский сад\Desktop\ФОТО ДС\фото с фотоаппарата\105NC1S2\DSC_79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2" y="4771465"/>
            <a:ext cx="2722620" cy="182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2589558" cy="1733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12" y="2780928"/>
            <a:ext cx="2589558" cy="1733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12" y="4745035"/>
            <a:ext cx="2559844" cy="1713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9323"/>
            <a:ext cx="1816780" cy="2305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25144"/>
            <a:ext cx="2589558" cy="1733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25144"/>
            <a:ext cx="2589558" cy="17335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80928"/>
            <a:ext cx="2589558" cy="17335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51793" y="620688"/>
            <a:ext cx="39746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Празднование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дня победы </a:t>
            </a: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98924" y="116632"/>
            <a:ext cx="44238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Святки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прощание с ёлочкой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7994"/>
            <a:ext cx="3680068" cy="24610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5"/>
            <a:ext cx="3738120" cy="24998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76" y="4064230"/>
            <a:ext cx="3664748" cy="24508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35" y="1327994"/>
            <a:ext cx="3680068" cy="24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57" y="1812600"/>
            <a:ext cx="2464585" cy="1648191"/>
          </a:xfrm>
        </p:spPr>
      </p:pic>
      <p:sp>
        <p:nvSpPr>
          <p:cNvPr id="5" name="Прямоугольник 4"/>
          <p:cNvSpPr/>
          <p:nvPr/>
        </p:nvSpPr>
        <p:spPr>
          <a:xfrm>
            <a:off x="2047749" y="188640"/>
            <a:ext cx="5554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Колядки, масленица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74064"/>
            <a:ext cx="3493747" cy="23387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45" y="4253774"/>
            <a:ext cx="3334591" cy="2232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65" y="1420040"/>
            <a:ext cx="3428505" cy="22928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5" y="4253773"/>
            <a:ext cx="2976331" cy="22322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23" y="2924944"/>
            <a:ext cx="2621800" cy="19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83" y="1199736"/>
            <a:ext cx="1205652" cy="18084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7" y="4311062"/>
            <a:ext cx="1512305" cy="2268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311062"/>
            <a:ext cx="3402688" cy="2268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9806"/>
            <a:ext cx="3128893" cy="1926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48" y="2965838"/>
            <a:ext cx="2501874" cy="1667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84" y="4832430"/>
            <a:ext cx="2620635" cy="1747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0" y="523319"/>
            <a:ext cx="1967646" cy="13117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16525" r="8352"/>
          <a:stretch/>
        </p:blipFill>
        <p:spPr>
          <a:xfrm>
            <a:off x="6430314" y="987367"/>
            <a:ext cx="2443505" cy="16954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/>
          <a:stretch/>
        </p:blipFill>
        <p:spPr>
          <a:xfrm>
            <a:off x="3923928" y="1108364"/>
            <a:ext cx="2189989" cy="291782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88072" y="287070"/>
            <a:ext cx="43394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Юбилей детского сада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1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50666"/>
            <a:ext cx="2304256" cy="34446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1788" y="419900"/>
            <a:ext cx="84004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рождения детей и юбилеи сотрудников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72" y="1239557"/>
            <a:ext cx="3447481" cy="2307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9" r="11586" b="19113"/>
          <a:stretch/>
        </p:blipFill>
        <p:spPr>
          <a:xfrm rot="16200000">
            <a:off x="6116879" y="1629993"/>
            <a:ext cx="3362469" cy="2581598"/>
          </a:xfrm>
          <a:prstGeom prst="rect">
            <a:avLst/>
          </a:prstGeom>
        </p:spPr>
      </p:pic>
      <p:pic>
        <p:nvPicPr>
          <p:cNvPr id="1026" name="Picture 2" descr="H:\DCIM\100NC1S1\DSC_10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7"/>
          <a:stretch/>
        </p:blipFill>
        <p:spPr bwMode="auto">
          <a:xfrm>
            <a:off x="247475" y="4759949"/>
            <a:ext cx="3416493" cy="19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04" y="4797152"/>
            <a:ext cx="2823023" cy="1887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28" y="3708825"/>
            <a:ext cx="3251544" cy="21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9" y="2686388"/>
            <a:ext cx="2514670" cy="1584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86389"/>
            <a:ext cx="2424857" cy="1623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4" y="834904"/>
            <a:ext cx="2366485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30" y="3850805"/>
            <a:ext cx="2854740" cy="1911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6" b="30017"/>
          <a:stretch/>
        </p:blipFill>
        <p:spPr>
          <a:xfrm>
            <a:off x="6393097" y="834904"/>
            <a:ext cx="2424857" cy="1597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5" y="4620459"/>
            <a:ext cx="2782845" cy="1911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56" y="4620459"/>
            <a:ext cx="2854740" cy="1911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60" y="1340147"/>
            <a:ext cx="3223480" cy="21578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23589" y="200899"/>
            <a:ext cx="61792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Жизнь замечательных людей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1" y="1629955"/>
            <a:ext cx="2261519" cy="1513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1150" r="8688" b="9532"/>
          <a:stretch/>
        </p:blipFill>
        <p:spPr>
          <a:xfrm>
            <a:off x="5652120" y="388811"/>
            <a:ext cx="3290913" cy="20899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48557"/>
            <a:ext cx="2428949" cy="1721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74" y="2708920"/>
            <a:ext cx="2904323" cy="19442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82" y="4847456"/>
            <a:ext cx="2571945" cy="17217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82" y="2708920"/>
            <a:ext cx="2763082" cy="18496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74" y="469318"/>
            <a:ext cx="2571944" cy="19289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81" y="4890038"/>
            <a:ext cx="2566707" cy="17182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1" y="115344"/>
            <a:ext cx="2230222" cy="1417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2" y="5033475"/>
            <a:ext cx="2421959" cy="16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13" y="291940"/>
            <a:ext cx="3472139" cy="59453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5267814"/>
            <a:ext cx="6251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Благодарим за внимание!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76672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без любви к ребенку - все равно, что певец без голоса, музыкант без слуха, живописец без чувства цвета. Недаром все великие педагоги, мечтая о школе радости, создавая ее, безмерно любили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детей!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Гончаров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6"/>
            <a:ext cx="1860223" cy="12241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2343664"/>
            <a:ext cx="2381548" cy="15942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5678" r="25564" b="31723"/>
          <a:stretch/>
        </p:blipFill>
        <p:spPr>
          <a:xfrm>
            <a:off x="4155789" y="332656"/>
            <a:ext cx="1714972" cy="12241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473014"/>
            <a:ext cx="2817519" cy="16324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73014"/>
            <a:ext cx="2644724" cy="16324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49" y="4473014"/>
            <a:ext cx="2438528" cy="16324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C:\Users\детский сад\Desktop\фото детский сад для презентации\Новая папка\P10103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016224" cy="151204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етский сад\Desktop\фото детский сад для презентации\Новая папка\P101032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5408" y="393450"/>
            <a:ext cx="1854094" cy="139045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063451" y="1825988"/>
            <a:ext cx="20488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Музыкальный зал</a:t>
            </a:r>
            <a:endParaRPr lang="ru-RU" sz="1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65679" y="4005064"/>
            <a:ext cx="371255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Физкультурный и тренажерный  зал</a:t>
            </a:r>
            <a:endParaRPr lang="ru-RU" sz="1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49918" y="6370833"/>
            <a:ext cx="58441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Коридоры, оформленные творческими работами детей</a:t>
            </a:r>
            <a:endParaRPr lang="ru-RU" sz="1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372159"/>
            <a:ext cx="2817161" cy="1584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00" y="2372159"/>
            <a:ext cx="2413090" cy="15913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50" y="944724"/>
            <a:ext cx="1811001" cy="12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7753" y="260648"/>
            <a:ext cx="56597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Наша изюминка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Воздушно-пространственная среда 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6500" b="7426"/>
          <a:stretch/>
        </p:blipFill>
        <p:spPr>
          <a:xfrm rot="16200000">
            <a:off x="31807" y="1698210"/>
            <a:ext cx="1939736" cy="15121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r="17091" b="50000"/>
          <a:stretch/>
        </p:blipFill>
        <p:spPr>
          <a:xfrm>
            <a:off x="3869363" y="1268757"/>
            <a:ext cx="3312368" cy="17035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:\Users\детский сад\Desktop\фото детский сад для презентации\огород на окне меридианы надежды\DSC_9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8" y="3717032"/>
            <a:ext cx="1999620" cy="14462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етский сад\Desktop\фото детский сад для презентации\огород на окне меридианы надежды\DSC_99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7491" r="7678" b="11059"/>
          <a:stretch/>
        </p:blipFill>
        <p:spPr bwMode="auto">
          <a:xfrm>
            <a:off x="7254037" y="3174881"/>
            <a:ext cx="1669143" cy="108131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3" r="11409" b="30163"/>
          <a:stretch/>
        </p:blipFill>
        <p:spPr>
          <a:xfrm>
            <a:off x="7132211" y="4405517"/>
            <a:ext cx="1912794" cy="10613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67" y="3174881"/>
            <a:ext cx="1509342" cy="22546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7" r="4731" b="11091"/>
          <a:stretch/>
        </p:blipFill>
        <p:spPr>
          <a:xfrm>
            <a:off x="1965952" y="1268758"/>
            <a:ext cx="1726964" cy="11908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5"/>
          <a:stretch/>
        </p:blipFill>
        <p:spPr>
          <a:xfrm>
            <a:off x="5821957" y="5606272"/>
            <a:ext cx="2620508" cy="11508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91" r="15928" b="17089"/>
          <a:stretch/>
        </p:blipFill>
        <p:spPr>
          <a:xfrm>
            <a:off x="7385211" y="1585914"/>
            <a:ext cx="1453367" cy="13864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0" y="5339643"/>
            <a:ext cx="1989634" cy="133190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6645" r="10541" b="15584"/>
          <a:stretch/>
        </p:blipFill>
        <p:spPr>
          <a:xfrm>
            <a:off x="2422707" y="3662475"/>
            <a:ext cx="1270209" cy="18196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3"/>
          <a:stretch/>
        </p:blipFill>
        <p:spPr>
          <a:xfrm>
            <a:off x="2829433" y="5613550"/>
            <a:ext cx="2486193" cy="11435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39" name="Picture 19" descr="C:\Users\детский сад\Desktop\фото детский сад для презентации\фото рппс\DSC_8909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21230" b="10943"/>
          <a:stretch/>
        </p:blipFill>
        <p:spPr bwMode="auto">
          <a:xfrm>
            <a:off x="1965952" y="2603450"/>
            <a:ext cx="1726964" cy="95932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етский сад\Desktop\фото детский сад для презентации\огород на окне меридианы надежды\DSC_994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7408" y="3581357"/>
            <a:ext cx="2250174" cy="14462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детский сад\Desktop\фото детский сад для презентации\огород на окне меридианы надежды\DSC_994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7409" y="3581357"/>
            <a:ext cx="2250174" cy="14462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детский сад\Desktop\фото детский сад для презентации\огород на окне меридианы надежды\DSC_9942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7410" y="3581357"/>
            <a:ext cx="2250174" cy="14462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0834" y="188640"/>
            <a:ext cx="80039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Элементы Индивидуализации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развивающей предметно-пространственной среды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" y="1736519"/>
            <a:ext cx="1873095" cy="24974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1501" y="4148825"/>
            <a:ext cx="2474053" cy="1656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860899"/>
            <a:ext cx="2043884" cy="13682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85" y="1222585"/>
            <a:ext cx="2043884" cy="17417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4838" y="1539184"/>
            <a:ext cx="2131532" cy="14268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3259" y="1234723"/>
            <a:ext cx="240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именинников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9652" y="3396791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 нами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515" y="6315232"/>
            <a:ext cx="221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достижений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547" y="3125983"/>
            <a:ext cx="446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мини-макетов руками детей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9696" y="5483905"/>
            <a:ext cx="196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Мини-выставки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5" t="16983" b="16132"/>
          <a:stretch/>
        </p:blipFill>
        <p:spPr>
          <a:xfrm rot="16200000">
            <a:off x="2375055" y="4176524"/>
            <a:ext cx="2370328" cy="17811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697548" y="632711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4" b="2144"/>
          <a:stretch/>
        </p:blipFill>
        <p:spPr>
          <a:xfrm>
            <a:off x="183259" y="4669866"/>
            <a:ext cx="2362274" cy="11185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24651" y="5945900"/>
            <a:ext cx="201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Мини-коллекции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r="13628" b="3846"/>
          <a:stretch/>
        </p:blipFill>
        <p:spPr>
          <a:xfrm>
            <a:off x="4552135" y="1234723"/>
            <a:ext cx="1780631" cy="17296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1155344"/>
            <a:ext cx="1995669" cy="149675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23321"/>
          <a:stretch/>
        </p:blipFill>
        <p:spPr>
          <a:xfrm>
            <a:off x="6224799" y="4715310"/>
            <a:ext cx="2582106" cy="172872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15310"/>
            <a:ext cx="2736304" cy="17417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5" y="1019856"/>
            <a:ext cx="2579581" cy="1520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1" y="2801544"/>
            <a:ext cx="2517613" cy="16853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" y="4730505"/>
            <a:ext cx="2517613" cy="16853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20" y="2976719"/>
            <a:ext cx="2255932" cy="151016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52" y="2679750"/>
            <a:ext cx="1998000" cy="14985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28" y="1107470"/>
            <a:ext cx="1674000" cy="143327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b="15678"/>
          <a:stretch/>
        </p:blipFill>
        <p:spPr>
          <a:xfrm>
            <a:off x="6814431" y="1226290"/>
            <a:ext cx="2013558" cy="14534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11" y="2963867"/>
            <a:ext cx="2013558" cy="151016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164586" y="252308"/>
            <a:ext cx="45725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Прогулочные участки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1891</Words>
  <Application>Microsoft Office PowerPoint</Application>
  <PresentationFormat>Экран (4:3)</PresentationFormat>
  <Paragraphs>370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Calibri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RePack by Diakov</cp:lastModifiedBy>
  <cp:revision>137</cp:revision>
  <dcterms:created xsi:type="dcterms:W3CDTF">2018-03-30T09:57:02Z</dcterms:created>
  <dcterms:modified xsi:type="dcterms:W3CDTF">2023-02-01T13:21:28Z</dcterms:modified>
</cp:coreProperties>
</file>