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7" r:id="rId2"/>
    <p:sldId id="261" r:id="rId3"/>
    <p:sldId id="262" r:id="rId4"/>
    <p:sldId id="264" r:id="rId5"/>
    <p:sldId id="267" r:id="rId6"/>
    <p:sldId id="270" r:id="rId7"/>
    <p:sldId id="268" r:id="rId8"/>
    <p:sldId id="271" r:id="rId9"/>
    <p:sldId id="272" r:id="rId10"/>
    <p:sldId id="258" r:id="rId11"/>
    <p:sldId id="274" r:id="rId12"/>
    <p:sldId id="276" r:id="rId13"/>
    <p:sldId id="302" r:id="rId14"/>
    <p:sldId id="301" r:id="rId15"/>
    <p:sldId id="303" r:id="rId16"/>
    <p:sldId id="304" r:id="rId17"/>
    <p:sldId id="300" r:id="rId18"/>
    <p:sldId id="305" r:id="rId19"/>
    <p:sldId id="306" r:id="rId20"/>
    <p:sldId id="307" r:id="rId21"/>
    <p:sldId id="308" r:id="rId22"/>
    <p:sldId id="309" r:id="rId23"/>
    <p:sldId id="287" r:id="rId24"/>
    <p:sldId id="286" r:id="rId25"/>
    <p:sldId id="31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6" autoAdjust="0"/>
    <p:restoredTop sz="94660"/>
  </p:normalViewPr>
  <p:slideViewPr>
    <p:cSldViewPr snapToGrid="0">
      <p:cViewPr>
        <p:scale>
          <a:sx n="80" d="100"/>
          <a:sy n="80" d="100"/>
        </p:scale>
        <p:origin x="-7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9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41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4848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154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9950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721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555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96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99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28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46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00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60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17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540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76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3E7E4-99DE-4E1B-8DFD-EE4D3F502A58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B5F782-7992-4449-9E0E-A7AC640CE7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93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30286" y="406175"/>
            <a:ext cx="8338457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 ДОУ ПОЧИНКОВСКИЙ ДЕТСКИЙ САД №2</a:t>
            </a:r>
          </a:p>
          <a:p>
            <a:pPr algn="ctr"/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Влияние организации развивающей предметно-пространственной среды на развитие математических способностей детей ДОУ в соответствии с ФГОС </a:t>
            </a:r>
          </a:p>
          <a:p>
            <a:pPr algn="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воспитатель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ин от пользователя T Ionyewa на доске ДЕТСКАЯ тема | Детские заметки,  Детские темы, Веселые ребя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9355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1628" y="406175"/>
            <a:ext cx="11168742" cy="48320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 ДОУ ПОЧИНКОВСКИЙ ДЕТСКИЙ САД </a:t>
            </a:r>
            <a:r>
              <a:rPr lang="ru-RU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и результаты деятельности в части интеллектуального развития детей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  <a:endParaRPr lang="ru-RU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9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28802" y="182254"/>
            <a:ext cx="9731827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дошкольников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сложный процесс, теоретическими основами которого являются: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сенсорики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-закономерности и логика начального понимания детьми дошкольного возраста математической организации мира (число, форма и т. д.);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-учет возрастных, индивидуальных особенностей, уровня развития каждого ребенка при отборе содержания;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-ориентировка на личностное развитие, саморазвитие и самореализацию ребенка;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-целесообразность интегрированного подхода к процессу обучения.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29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13658" y="182254"/>
            <a:ext cx="115606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Математическое развитие дошкольников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сложный процесс, теоретическими основами которого являются: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сенсорики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закономерности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логика начального понимания детьми дошкольного возраста математической организации мира (число, форма и т. д.); 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учет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возрастных, индивидуальных особенностей, уровня развития каждого ребенка при отборе содержания;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ориентировка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личностное развитие, саморазвитие и самореализацию ребенка;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целесообразность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интегрированного подхода к процессу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362497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58262" y="12680"/>
            <a:ext cx="120337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для формирования элементарных математических представлений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специально отведенное, тематически оснащенное играми, материалами, пособиями место, оформленное определенным образом. Организовать его можно, используя обычные предметы детской мебели, обеспечив свободный доступ к находящимся там материалам, этим самым детям предоставляется возможность выбрать интересующую их игру и играть индивидуально или совместно с другими детьми.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262" y="2930655"/>
            <a:ext cx="11846167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математических уголков: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целенаправленное формирование у детей 2-7 лет интереса к элементарной математической деятельности;</a:t>
            </a: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качеств и свойств личности ребенка, необходимых для успешного овладения математикой в дальнейшем: целеустремленность, настойчивость, находчивость, а так же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самостоятельность;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достижению положительного результата.</a:t>
            </a:r>
          </a:p>
        </p:txBody>
      </p:sp>
    </p:spTree>
    <p:extLst>
      <p:ext uri="{BB962C8B-B14F-4D97-AF65-F5344CB8AC3E}">
        <p14:creationId xmlns:p14="http://schemas.microsoft.com/office/powerpoint/2010/main" val="236124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" y="-42962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93431" y="307539"/>
            <a:ext cx="51672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 игровой деятельности в уголке занимательной математики определяется интересом самого воспитателя.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Воспитатель должен владеть знаниями о характере, назначении, развивающем воздействии занимательного материала. Заинтересованность и увлеченность педагога- основа для проявления детьми интереса к математическим задачам и играм!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695" y="307538"/>
            <a:ext cx="603242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7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859809" y="249341"/>
            <a:ext cx="9539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 рук используя сенсорные дорожки, вкладыши, пирамидки.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57" y="1374444"/>
            <a:ext cx="5388958" cy="409618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953" y="777091"/>
            <a:ext cx="3811237" cy="506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6293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27" y="1112346"/>
            <a:ext cx="4275190" cy="5235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05243" y="116031"/>
            <a:ext cx="11783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мелкой моторики рук,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сенсорики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используя шнуровки, цветные вкладыши.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0"/>
          <a:stretch/>
        </p:blipFill>
        <p:spPr>
          <a:xfrm>
            <a:off x="6196851" y="755761"/>
            <a:ext cx="4114800" cy="5798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7053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74" y="664912"/>
            <a:ext cx="4974767" cy="39322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02005" y="76933"/>
            <a:ext cx="77382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элементарных математических представлений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возрасте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805605" y="784819"/>
            <a:ext cx="5080033" cy="3812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4" b="23183"/>
          <a:stretch/>
        </p:blipFill>
        <p:spPr>
          <a:xfrm>
            <a:off x="2846822" y="4263509"/>
            <a:ext cx="6006278" cy="2680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2155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1" r="5920"/>
          <a:stretch/>
        </p:blipFill>
        <p:spPr>
          <a:xfrm rot="5400000">
            <a:off x="369538" y="947550"/>
            <a:ext cx="4597414" cy="419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81970" y="172793"/>
            <a:ext cx="109955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основными цветами, подбор соответствующего цвета.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398" b="8856"/>
          <a:stretch/>
        </p:blipFill>
        <p:spPr>
          <a:xfrm>
            <a:off x="5337547" y="939238"/>
            <a:ext cx="6036205" cy="4742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6154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0" y="1335376"/>
            <a:ext cx="4230991" cy="39383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2206" y="44540"/>
            <a:ext cx="42309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геометрическими фигурами, сравнение фигур способами приложения и наложения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7" t="15323" r="20845" b="9652"/>
          <a:stretch/>
        </p:blipFill>
        <p:spPr>
          <a:xfrm rot="5400000">
            <a:off x="3846765" y="2647142"/>
            <a:ext cx="4367976" cy="3589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4353197" y="1128584"/>
            <a:ext cx="33573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картинок разных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большой, поменьше, маленький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b="100"/>
          <a:stretch/>
        </p:blipFill>
        <p:spPr>
          <a:xfrm>
            <a:off x="7948209" y="1089251"/>
            <a:ext cx="4136963" cy="3155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8528392" y="169126"/>
            <a:ext cx="31833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предметов по высоте и размеру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02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8" y="1561161"/>
            <a:ext cx="2735231" cy="4026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-86754" y="237722"/>
            <a:ext cx="3862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«Собери картинку»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Выкладывание картинки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4-6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частей.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5" t="2985" b="17215"/>
          <a:stretch/>
        </p:blipFill>
        <p:spPr>
          <a:xfrm>
            <a:off x="3421861" y="1299122"/>
            <a:ext cx="3979611" cy="4610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662149" y="450890"/>
            <a:ext cx="3270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геометрических фигур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26140" y="435501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995" r="13294" b="12238"/>
          <a:stretch/>
        </p:blipFill>
        <p:spPr>
          <a:xfrm>
            <a:off x="7842656" y="1158776"/>
            <a:ext cx="3908687" cy="5375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8093928" y="111390"/>
            <a:ext cx="33775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 «Компот». Подбор карточек по цвету.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5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87" y="624866"/>
            <a:ext cx="4846740" cy="30726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0784" y="90892"/>
            <a:ext cx="4850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разных предметов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высоте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2" b="24378"/>
          <a:stretch/>
        </p:blipFill>
        <p:spPr>
          <a:xfrm>
            <a:off x="3568961" y="3429000"/>
            <a:ext cx="4523617" cy="326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t="27065" r="9580" b="28955"/>
          <a:stretch/>
        </p:blipFill>
        <p:spPr>
          <a:xfrm>
            <a:off x="8092578" y="624866"/>
            <a:ext cx="3725839" cy="3016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6752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64228" y="455751"/>
            <a:ext cx="84908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система материальных объектов деятельности ребенка, функционально моделирующая содержание его духовного и физического развития </a:t>
            </a:r>
          </a:p>
          <a:p>
            <a:pPr algn="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С. Л.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Новосёлова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0"/>
            <a:ext cx="12192529" cy="69378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75921" y="437597"/>
            <a:ext cx="109778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</a:p>
          <a:p>
            <a:pPr lvl="0"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система материальных объектов деятельности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ребёнка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функционально моделирующая содержание его духовного и физического </a:t>
            </a:r>
            <a:r>
              <a:rPr lang="ru-RU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развития. 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С. Л. </a:t>
            </a:r>
            <a:r>
              <a:rPr lang="ru-RU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Новосёлова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45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946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83779" y="0"/>
            <a:ext cx="46350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Помогают объединять по признакам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(формой, цветом, размером и т. д.),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пространственное воображение,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мышление.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5517"/>
          <a:stretch/>
        </p:blipFill>
        <p:spPr>
          <a:xfrm>
            <a:off x="587594" y="2062160"/>
            <a:ext cx="3984406" cy="4665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3"/>
          <a:stretch/>
        </p:blipFill>
        <p:spPr>
          <a:xfrm>
            <a:off x="6818349" y="2062160"/>
            <a:ext cx="4008470" cy="4662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522311" y="197903"/>
            <a:ext cx="43045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«Счётная мозаика».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ыявление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закономерности, соответствие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количества с цифрой.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14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2474273"/>
            <a:ext cx="3172016" cy="4229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016" y="2587156"/>
            <a:ext cx="3087354" cy="4116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31" y="1776406"/>
            <a:ext cx="3695416" cy="4927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464400" y="327032"/>
            <a:ext cx="4331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Настольно-печатная игра: «Фигуры»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Нахождение предметов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одинаковой формы,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сравнивание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в группы.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64427" y="256429"/>
            <a:ext cx="37365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числовой последовательности, состава числа, отношений «больше – меньше», «право – лево», «между», «длиннее», «выше» и многое другое.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50034"/>
            <a:ext cx="36639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игра: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Танграм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Отгадывание головоломок, умение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выкладывать из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комплекта геометрических фигур, самые различные силуэты.</a:t>
            </a:r>
          </a:p>
        </p:txBody>
      </p:sp>
    </p:spTree>
    <p:extLst>
      <p:ext uri="{BB962C8B-B14F-4D97-AF65-F5344CB8AC3E}">
        <p14:creationId xmlns:p14="http://schemas.microsoft.com/office/powerpoint/2010/main" val="156527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42973"/>
            <a:ext cx="12193057" cy="694394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216" y="1459622"/>
            <a:ext cx="3886485" cy="5181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20" y="1623395"/>
            <a:ext cx="5559151" cy="4246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33015" y="299956"/>
            <a:ext cx="98263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«Составь фигуру из блоков». Головоломка —развивает логику и образное мышление, мелкую моторику, математические и аналитические способности, воображение. Знакомство с такими понятиями, как «половина», «треть», «часть-целое».</a:t>
            </a:r>
          </a:p>
        </p:txBody>
      </p:sp>
    </p:spTree>
    <p:extLst>
      <p:ext uri="{BB962C8B-B14F-4D97-AF65-F5344CB8AC3E}">
        <p14:creationId xmlns:p14="http://schemas.microsoft.com/office/powerpoint/2010/main" val="4122706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37" y="1466162"/>
            <a:ext cx="5432007" cy="40541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38" y="296610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раздаточным материалом. Уточнение известных геометрических фигур, их элементов (вершины, углы, стороны).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738" y="1559299"/>
            <a:ext cx="5751196" cy="524853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938336" y="14272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решение простых арифметических задач на сложение и на вычитание, при решении задач пользоваться знаками действий: плюс (+), минус (–) и знаком отношения равно (=).</a:t>
            </a:r>
          </a:p>
        </p:txBody>
      </p:sp>
    </p:spTree>
    <p:extLst>
      <p:ext uri="{BB962C8B-B14F-4D97-AF65-F5344CB8AC3E}">
        <p14:creationId xmlns:p14="http://schemas.microsoft.com/office/powerpoint/2010/main" val="374207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439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22125" y="1820418"/>
            <a:ext cx="71787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окружающего ребёнка конкретного мира. Тот, кому удастся создать такую обстановку, облегчит свой труд в высшей степени. Среди неё ребёнок будет жить – развиваться собственно самодовлеющей жизнью, его духовный рост будет совершенствоваться из самого себя, от природы…»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Е.И. Тихеева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3289" y="797510"/>
            <a:ext cx="10818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развивающая предметно-пространственная среда должна вовлекать детей в образовательный процесс и обеспечивать максимальный психологический комфорт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916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207886" y="3167390"/>
            <a:ext cx="3776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781033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5029" y="0"/>
            <a:ext cx="11146971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дошкольной образовательной организации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зто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часть образовательной среды, представленная специально организованным пространством, материалами, оборудованием и инвентарем, для развития детей дошкольного возраста в соответствии с особенностями каждого возрастного этапа, охраны и укрепления их здоровья, учёта особенностей и коррекции недостатков их развития. А также система условий, обеспечивающая возможность осуществления детской деятельности и предусматривающая ряд базовых компонентов, необходимых для полноценного физического, эстетического, познавательного и социального становления личности ребенка.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42973"/>
            <a:ext cx="12192528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39222" y="196666"/>
            <a:ext cx="117130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предметно-пространственная среда дошкольной образовательной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это: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среды,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представлена: </a:t>
            </a: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специально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организованным пространством, 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материалами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оборудованием и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инвентарём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§"/>
            </a:pP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условий,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обеспечивающая: </a:t>
            </a: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возможность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детской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деятельности, 	предусматривающая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 базовых компонентов, необходимых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для: 		становления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развития дошкольников в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особенностями каждого возрастного этапа, охраны и укрепления их здоровья, учёта особенностей и коррекции недостатков их развития.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8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79372" y="24786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организации(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рппс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обеспечение максимальной реализации образовательного потенциала пространства; обеспечение полноценного общения и совместной деятельности детей и взрослых; Обеспечение реализации различных общеобразовательных программ.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42973"/>
            <a:ext cx="12192528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62000" y="450418"/>
            <a:ext cx="112775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развивающей предметно-пространственной среды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максимальной реализации образовательного потенциала пространства;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полноценного общения и совместной деятельности детей и взрослых;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различных общеобразовательных программ.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391886" y="418237"/>
            <a:ext cx="11560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Насыщенность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РППС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 предполагает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материалов, оборудования, инвентаря в группе;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должна соответствовать возрастным особенностям и содержанию программы.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tretch/>
        </p:blipFill>
        <p:spPr>
          <a:xfrm>
            <a:off x="532750" y="2585545"/>
            <a:ext cx="4993057" cy="3743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7" t="29884" r="6986" b="15863"/>
          <a:stretch/>
        </p:blipFill>
        <p:spPr>
          <a:xfrm>
            <a:off x="6292539" y="2207171"/>
            <a:ext cx="5235691" cy="4335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122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09600" y="277092"/>
            <a:ext cx="651559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Транспортируемость пространства обеспечивает возможность изменений РПП среды в зависимости: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образовательной ситуации;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меняющихся интересов детей;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возможностей детей.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7595" y="277092"/>
            <a:ext cx="4265303" cy="568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762000" y="4015840"/>
            <a:ext cx="65155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лаборатория «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Наураша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17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799209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среды предполагает: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различных пространств(для игры, конструирования, уединения и пр.);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периодическую сменяемость игрового материала;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материалов и игрушек для обеспечения свободного выбора детьми;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появление новых предметов стимулирующих игровую, двигательную, познавательную и исследовательскую активность детей.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b="26666"/>
          <a:stretch/>
        </p:blipFill>
        <p:spPr>
          <a:xfrm>
            <a:off x="8288978" y="194844"/>
            <a:ext cx="3611684" cy="4525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034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5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228601" y="250431"/>
            <a:ext cx="115179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среды предполагает: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для воспитанников всех помещений, где осуществляется образовательная деятельность;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свободный доступ к играм, игрушкам, пособиям, обеспечивающим все виды детской активности;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исправность и сохранность материалов и оборудования.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0552" y="3337137"/>
            <a:ext cx="3961015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>
          <a:xfrm>
            <a:off x="5048070" y="2878423"/>
            <a:ext cx="3482434" cy="3967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r="29715" b="33333"/>
          <a:stretch/>
        </p:blipFill>
        <p:spPr>
          <a:xfrm>
            <a:off x="1412384" y="3221491"/>
            <a:ext cx="3213430" cy="35794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34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2973"/>
            <a:ext cx="12193057" cy="69439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791308" y="454913"/>
            <a:ext cx="107090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среды: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все элементы среды должны быть надёжными и безопасными для детей.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9014" y="2357049"/>
            <a:ext cx="5364629" cy="4026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663186" y="1839908"/>
            <a:ext cx="6334687" cy="4750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67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796</TotalTime>
  <Words>1076</Words>
  <Application>Microsoft Office PowerPoint</Application>
  <PresentationFormat>Произвольный</PresentationFormat>
  <Paragraphs>107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T</cp:lastModifiedBy>
  <cp:revision>108</cp:revision>
  <dcterms:created xsi:type="dcterms:W3CDTF">2021-03-02T15:21:02Z</dcterms:created>
  <dcterms:modified xsi:type="dcterms:W3CDTF">2023-02-19T09:56:39Z</dcterms:modified>
</cp:coreProperties>
</file>