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300" r:id="rId5"/>
    <p:sldId id="345" r:id="rId6"/>
    <p:sldId id="279" r:id="rId7"/>
    <p:sldId id="298" r:id="rId8"/>
    <p:sldId id="296" r:id="rId9"/>
    <p:sldId id="308" r:id="rId10"/>
    <p:sldId id="301" r:id="rId11"/>
    <p:sldId id="278" r:id="rId12"/>
    <p:sldId id="312" r:id="rId13"/>
    <p:sldId id="281" r:id="rId14"/>
    <p:sldId id="282" r:id="rId15"/>
    <p:sldId id="318" r:id="rId16"/>
    <p:sldId id="285" r:id="rId17"/>
    <p:sldId id="287" r:id="rId18"/>
    <p:sldId id="320" r:id="rId19"/>
    <p:sldId id="288" r:id="rId20"/>
    <p:sldId id="275" r:id="rId21"/>
    <p:sldId id="343" r:id="rId22"/>
    <p:sldId id="341" r:id="rId23"/>
    <p:sldId id="329" r:id="rId24"/>
    <p:sldId id="32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801" autoAdjust="0"/>
    <p:restoredTop sz="94660"/>
  </p:normalViewPr>
  <p:slideViewPr>
    <p:cSldViewPr snapToGrid="0">
      <p:cViewPr varScale="1">
        <p:scale>
          <a:sx n="83" d="100"/>
          <a:sy n="83" d="100"/>
        </p:scale>
        <p:origin x="-24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9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4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6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9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7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60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1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6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21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3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4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5E860-E8A4-4BBF-897F-3BDFD4ABAC1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F6BE1-A4E1-4E43-8F9B-EB6F8B0A42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2494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Муниципальное бюджетное дошкольное образовательное учреждение «</a:t>
            </a:r>
            <a:r>
              <a:rPr lang="ru-RU" sz="49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Пигаревский</a:t>
            </a: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детский сад «Сказка»</a:t>
            </a:r>
            <a:endParaRPr lang="ru-RU" sz="4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62703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2" descr="C:\Users\Андрей\Downloads\20220422_113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758" y="336884"/>
            <a:ext cx="4684295" cy="5334000"/>
          </a:xfrm>
          <a:prstGeom prst="rect">
            <a:avLst/>
          </a:prstGeom>
          <a:noFill/>
        </p:spPr>
      </p:pic>
      <p:pic>
        <p:nvPicPr>
          <p:cNvPr id="5" name="Picture 1" descr="C:\Users\Андрей\Downloads\20220422_1135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683" y="1026695"/>
            <a:ext cx="4788569" cy="5301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73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61453" y="181245"/>
            <a:ext cx="8347958" cy="626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4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hred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2" descr="C:\Users\Наталья\Desktop\20181029_123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0071" flipH="1" flipV="1">
            <a:off x="120768" y="1890349"/>
            <a:ext cx="3153618" cy="229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лья\Desktop\20181029_123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3098">
            <a:off x="1938291" y="1587341"/>
            <a:ext cx="3175910" cy="231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Наталья\Desktop\20181029_123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2904">
            <a:off x="3782705" y="1488448"/>
            <a:ext cx="3218643" cy="229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Наталья\Desktop\20181029_1229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89193" flipH="1" flipV="1">
            <a:off x="5402490" y="1509383"/>
            <a:ext cx="3371281" cy="218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ндрей\Downloads\20220422_1204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504" y="3729789"/>
            <a:ext cx="4138863" cy="2911642"/>
          </a:xfrm>
          <a:prstGeom prst="rect">
            <a:avLst/>
          </a:prstGeom>
          <a:noFill/>
        </p:spPr>
      </p:pic>
      <p:pic>
        <p:nvPicPr>
          <p:cNvPr id="11" name="Picture 4" descr="C:\сохранения\ДЕТСАД\Презентации, конкурсы, выставки\ПДД октябрь 2014\Новая папка\DSCN05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653" y="3713747"/>
            <a:ext cx="3256548" cy="3039979"/>
          </a:xfrm>
          <a:prstGeom prst="rect">
            <a:avLst/>
          </a:prstGeom>
          <a:noFill/>
        </p:spPr>
      </p:pic>
      <p:pic>
        <p:nvPicPr>
          <p:cNvPr id="12" name="Picture 2" descr="C:\сохранения\ДЕТСАД\Презентации, конкурсы, выставки\ПДД октябрь 2014\Новая папка\DSCN05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3641" y="3665621"/>
            <a:ext cx="3930316" cy="3088104"/>
          </a:xfrm>
          <a:prstGeom prst="rect">
            <a:avLst/>
          </a:prstGeom>
          <a:noFill/>
        </p:spPr>
      </p:pic>
      <p:pic>
        <p:nvPicPr>
          <p:cNvPr id="13" name="Picture 5" descr="C:\сохранения\ДЕТСАД\Презентации, конкурсы, выставки\ПДД октябрь 2014\Новая папка\DSCN05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47221" y="304800"/>
            <a:ext cx="3096125" cy="3753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73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137160"/>
            <a:ext cx="3689685" cy="518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05" y="1836821"/>
            <a:ext cx="4459706" cy="460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33" y="2510590"/>
            <a:ext cx="4044054" cy="397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1\Desktop\IMG_20210622_114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8404060" y="-768018"/>
            <a:ext cx="2610852" cy="4467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6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hred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7" name="Picture 2" descr="C:\Users\1\Desktop\IMG_20211015_101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46" y="216569"/>
            <a:ext cx="2903621" cy="5045242"/>
          </a:xfrm>
          <a:prstGeom prst="rect">
            <a:avLst/>
          </a:prstGeom>
          <a:noFill/>
        </p:spPr>
      </p:pic>
      <p:pic>
        <p:nvPicPr>
          <p:cNvPr id="8" name="Picture 4" descr="C:\Users\1\Desktop\IMG_20211008_10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294" y="2021304"/>
            <a:ext cx="3039979" cy="4395537"/>
          </a:xfrm>
          <a:prstGeom prst="rect">
            <a:avLst/>
          </a:prstGeom>
          <a:noFill/>
        </p:spPr>
      </p:pic>
      <p:pic>
        <p:nvPicPr>
          <p:cNvPr id="10" name="Picture 3" descr="C:\Users\1\Desktop\IMG-20211011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7367" y="794085"/>
            <a:ext cx="3553327" cy="5088355"/>
          </a:xfrm>
          <a:prstGeom prst="rect">
            <a:avLst/>
          </a:prstGeom>
          <a:noFill/>
        </p:spPr>
      </p:pic>
      <p:pic>
        <p:nvPicPr>
          <p:cNvPr id="9" name="Picture 4" descr="C:\Users\1\Desktop\IMG_20211008_095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9620" y="2614862"/>
            <a:ext cx="2983831" cy="4243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5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hred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3" descr="C:\Users\Андрей\Downloads\20220421_092535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307" y="568411"/>
            <a:ext cx="4530811" cy="5420497"/>
          </a:xfrm>
          <a:prstGeom prst="rect">
            <a:avLst/>
          </a:prstGeom>
          <a:noFill/>
        </p:spPr>
      </p:pic>
      <p:pic>
        <p:nvPicPr>
          <p:cNvPr id="5" name="Picture 2" descr="C:\Users\Андрей\Downloads\20220421_0925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1432" y="1275347"/>
            <a:ext cx="4772526" cy="5582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73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901"/>
            <a:ext cx="12192000" cy="6901605"/>
          </a:xfrm>
        </p:spPr>
      </p:pic>
      <p:pic>
        <p:nvPicPr>
          <p:cNvPr id="5" name="Picture 3" descr="C:\Users\1\Desktop\IMG-20211203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4848" y="3950208"/>
            <a:ext cx="5095886" cy="2825496"/>
          </a:xfrm>
          <a:prstGeom prst="rect">
            <a:avLst/>
          </a:prstGeom>
          <a:noFill/>
        </p:spPr>
      </p:pic>
      <p:pic>
        <p:nvPicPr>
          <p:cNvPr id="6" name="Picture 2" descr="C:\Users\1\Desktop\IMG-20211015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191" y="3950208"/>
            <a:ext cx="4480561" cy="2825496"/>
          </a:xfrm>
          <a:prstGeom prst="rect">
            <a:avLst/>
          </a:prstGeom>
          <a:noFill/>
        </p:spPr>
      </p:pic>
      <p:pic>
        <p:nvPicPr>
          <p:cNvPr id="3074" name="Picture 2" descr="https://pigarev.tvoysadik.ru/upload/tspigarev_new/images/big/d1/ca/d1ca8aea37ee2c4c07cd4d7ebaf5d76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" y="91440"/>
            <a:ext cx="3319272" cy="37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"/>
            <a:ext cx="3163824" cy="377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56" y="91440"/>
            <a:ext cx="3904488" cy="377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5" name="Picture 3" descr="C:\Users\1\Desktop\IMG_20211015_115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2238" y="2866768"/>
            <a:ext cx="2883243" cy="3991232"/>
          </a:xfrm>
          <a:prstGeom prst="rect">
            <a:avLst/>
          </a:prstGeom>
          <a:noFill/>
        </p:spPr>
      </p:pic>
      <p:pic>
        <p:nvPicPr>
          <p:cNvPr id="6" name="Picture 2" descr="C:\Users\1\Desktop\IMG_20211011_114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5427" y="2001795"/>
            <a:ext cx="3105665" cy="391297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9" y="197708"/>
            <a:ext cx="2784389" cy="367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41" y="609600"/>
            <a:ext cx="3039761" cy="441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0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144189"/>
            <a:ext cx="12369686" cy="7002189"/>
          </a:xfr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3" y="228600"/>
            <a:ext cx="2651759" cy="284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64" y="228600"/>
            <a:ext cx="2231136" cy="284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228600"/>
            <a:ext cx="2660904" cy="284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44" y="228600"/>
            <a:ext cx="2880359" cy="284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" y="3246120"/>
            <a:ext cx="4754880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68" y="3246120"/>
            <a:ext cx="5888734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5" name="Picture 1" descr="C:\Users\Андрей\Downloads\20220422_115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82" y="280087"/>
            <a:ext cx="3847070" cy="4481383"/>
          </a:xfrm>
          <a:prstGeom prst="rect">
            <a:avLst/>
          </a:prstGeom>
          <a:noFill/>
        </p:spPr>
      </p:pic>
      <p:pic>
        <p:nvPicPr>
          <p:cNvPr id="6" name="Picture 2" descr="C:\Users\Андрей\Downloads\20220422_115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5827" y="131805"/>
            <a:ext cx="5099222" cy="2726727"/>
          </a:xfrm>
          <a:prstGeom prst="rect">
            <a:avLst/>
          </a:prstGeom>
          <a:noFill/>
        </p:spPr>
      </p:pic>
      <p:pic>
        <p:nvPicPr>
          <p:cNvPr id="7" name="Picture 1" descr="C:\Users\Андрей\Downloads\20220422_1159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9708" y="2743200"/>
            <a:ext cx="6433752" cy="412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96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0936"/>
            <a:ext cx="12097512" cy="50292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представляет работу на конкурс готовности команд юных помощников инспекторов движения дошкольных образовательных организаций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«Волшебное колесо - 2022»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6"/>
            <a:ext cx="12192000" cy="6863646"/>
          </a:xfrm>
        </p:spPr>
      </p:pic>
      <p:pic>
        <p:nvPicPr>
          <p:cNvPr id="9" name="Picture 1" descr="C:\Users\Андрей\Downloads\20220421_091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1" y="584887"/>
            <a:ext cx="4036541" cy="2833816"/>
          </a:xfrm>
          <a:prstGeom prst="rect">
            <a:avLst/>
          </a:prstGeom>
          <a:noFill/>
        </p:spPr>
      </p:pic>
      <p:pic>
        <p:nvPicPr>
          <p:cNvPr id="11" name="Picture 2" descr="C:\Users\Андрей\Downloads\20220421_0918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989" y="362465"/>
            <a:ext cx="3155092" cy="4580238"/>
          </a:xfrm>
          <a:prstGeom prst="rect">
            <a:avLst/>
          </a:prstGeom>
          <a:noFill/>
        </p:spPr>
      </p:pic>
      <p:pic>
        <p:nvPicPr>
          <p:cNvPr id="12" name="Picture 3" descr="C:\Users\Андрей\Downloads\20220421_0919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0108" y="864973"/>
            <a:ext cx="3459892" cy="5181601"/>
          </a:xfrm>
          <a:prstGeom prst="rect">
            <a:avLst/>
          </a:prstGeom>
          <a:noFill/>
        </p:spPr>
      </p:pic>
      <p:pic>
        <p:nvPicPr>
          <p:cNvPr id="13" name="Picture 7" descr="C:\Users\Андрей\Downloads\20220421_0920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1934" y="1351004"/>
            <a:ext cx="3542269" cy="5506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5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1026" name="Picture 2" descr="C:\Users\Home5\Downloads\20220425_102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7" y="317241"/>
            <a:ext cx="5150498" cy="28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5\Downloads\20220425_102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78" y="3573623"/>
            <a:ext cx="5244321" cy="30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5\Downloads\20220425_102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78" y="317241"/>
            <a:ext cx="5244321" cy="28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ome5\Downloads\20220425_1023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8" y="3573623"/>
            <a:ext cx="5215811" cy="30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2" descr="C:\Users\Андрей\Downloads\20220404_093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35" y="354228"/>
            <a:ext cx="4217773" cy="2817340"/>
          </a:xfrm>
          <a:prstGeom prst="rect">
            <a:avLst/>
          </a:prstGeom>
          <a:noFill/>
        </p:spPr>
      </p:pic>
      <p:pic>
        <p:nvPicPr>
          <p:cNvPr id="5" name="Picture 3" descr="C:\Users\Андрей\Downloads\20220404_094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72" y="3289329"/>
            <a:ext cx="4563763" cy="3152660"/>
          </a:xfrm>
          <a:prstGeom prst="rect">
            <a:avLst/>
          </a:prstGeom>
          <a:noFill/>
        </p:spPr>
      </p:pic>
      <p:pic>
        <p:nvPicPr>
          <p:cNvPr id="6" name="Picture 4" descr="C:\Users\Андрей\Downloads\20220404_0942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449" y="288324"/>
            <a:ext cx="4604952" cy="3003977"/>
          </a:xfrm>
          <a:prstGeom prst="rect">
            <a:avLst/>
          </a:prstGeom>
          <a:noFill/>
        </p:spPr>
      </p:pic>
      <p:pic>
        <p:nvPicPr>
          <p:cNvPr id="7" name="Picture 2" descr="C:\Users\Андрей\Downloads\20220404_094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2865" y="3311611"/>
            <a:ext cx="4184822" cy="3212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1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4" descr="C:\Users\Андрей\Downloads\20220421_09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122065" y="2920317"/>
            <a:ext cx="3278660" cy="1153296"/>
          </a:xfrm>
          <a:prstGeom prst="rect">
            <a:avLst/>
          </a:prstGeom>
          <a:noFill/>
        </p:spPr>
      </p:pic>
      <p:pic>
        <p:nvPicPr>
          <p:cNvPr id="5" name="Picture 2" descr="C:\Users\Андрей\Downloads\20220422_1107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752" y="238899"/>
            <a:ext cx="4950940" cy="3015047"/>
          </a:xfrm>
          <a:prstGeom prst="rect">
            <a:avLst/>
          </a:prstGeom>
          <a:noFill/>
        </p:spPr>
      </p:pic>
      <p:pic>
        <p:nvPicPr>
          <p:cNvPr id="6" name="Picture 3" descr="C:\Users\Андрей\Downloads\20220422_1348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325" y="3418703"/>
            <a:ext cx="5008606" cy="3220994"/>
          </a:xfrm>
          <a:prstGeom prst="rect">
            <a:avLst/>
          </a:prstGeom>
          <a:noFill/>
        </p:spPr>
      </p:pic>
      <p:pic>
        <p:nvPicPr>
          <p:cNvPr id="7" name="Picture 2" descr="C:\Users\Андрей\Downloads\20220421_0921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9611" y="222422"/>
            <a:ext cx="5181599" cy="3015048"/>
          </a:xfrm>
          <a:prstGeom prst="rect">
            <a:avLst/>
          </a:prstGeom>
          <a:noFill/>
        </p:spPr>
      </p:pic>
      <p:pic>
        <p:nvPicPr>
          <p:cNvPr id="8" name="Picture 3" descr="C:\Users\Андрей\Downloads\20220407_121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7849" y="3393989"/>
            <a:ext cx="5222788" cy="321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1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6"/>
          </a:xfrm>
        </p:spPr>
      </p:pic>
      <p:pic>
        <p:nvPicPr>
          <p:cNvPr id="5" name="Picture 2" descr="C:\Users\Андрей\Downloads\20220422_1123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870" y="897923"/>
            <a:ext cx="7455244" cy="5362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5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2" name="юпи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4893" y="5653405"/>
            <a:ext cx="487363" cy="487363"/>
          </a:xfrm>
          <a:prstGeom prst="rect">
            <a:avLst/>
          </a:prstGeom>
        </p:spPr>
      </p:pic>
      <p:pic>
        <p:nvPicPr>
          <p:cNvPr id="2050" name="Picture 2" descr="C:\Users\Home5\Downloads\20220425_072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237744"/>
            <a:ext cx="4425696" cy="55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5\Downloads\20220425_0720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96" y="566928"/>
            <a:ext cx="4059936" cy="54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5\Downloads\20220425_0724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0" y="932688"/>
            <a:ext cx="4155440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2" name="юпи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4893" y="5653405"/>
            <a:ext cx="487363" cy="487363"/>
          </a:xfrm>
          <a:prstGeom prst="rect">
            <a:avLst/>
          </a:prstGeom>
        </p:spPr>
      </p:pic>
      <p:pic>
        <p:nvPicPr>
          <p:cNvPr id="1026" name="Picture 2" descr="C:\Users\Home5\Downloads\20220425_0725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8" y="1152144"/>
            <a:ext cx="4704080" cy="51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5\Downloads\20220425_0723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" y="292608"/>
            <a:ext cx="5020056" cy="43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3402248"/>
            <a:ext cx="3572919" cy="267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3172968"/>
            <a:ext cx="4164012" cy="344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88" y="3172968"/>
            <a:ext cx="4288535" cy="327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274319"/>
            <a:ext cx="5093208" cy="289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12" y="82296"/>
            <a:ext cx="5477255" cy="344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2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6" y="100584"/>
            <a:ext cx="4775009" cy="358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69" y="100584"/>
            <a:ext cx="4775009" cy="358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93" y="3212736"/>
            <a:ext cx="4775009" cy="358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5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-1"/>
            <a:ext cx="15264063" cy="6901605"/>
          </a:xfrm>
        </p:spPr>
      </p:pic>
      <p:pic>
        <p:nvPicPr>
          <p:cNvPr id="33794" name="Picture 2" descr="C:\Users\Андрей\Downloads\20220421_0927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2295" y="1596189"/>
            <a:ext cx="3842084" cy="514149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b="16407"/>
          <a:stretch/>
        </p:blipFill>
        <p:spPr bwMode="auto">
          <a:xfrm>
            <a:off x="3681662" y="1475874"/>
            <a:ext cx="3906253" cy="4940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4822"/>
            <a:ext cx="3513222" cy="466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5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76" y="1268627"/>
            <a:ext cx="6143693" cy="541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0" b="37334"/>
          <a:stretch/>
        </p:blipFill>
        <p:spPr>
          <a:xfrm>
            <a:off x="146325" y="144379"/>
            <a:ext cx="4973156" cy="299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8" y="2240692"/>
            <a:ext cx="5988907" cy="441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5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605"/>
          </a:xfrm>
        </p:spPr>
      </p:pic>
      <p:pic>
        <p:nvPicPr>
          <p:cNvPr id="3" name="Picture 2" descr="C:\Users\Андрей\Downloads\20220422_1142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137" y="224589"/>
            <a:ext cx="4331368" cy="4628148"/>
          </a:xfrm>
          <a:prstGeom prst="rect">
            <a:avLst/>
          </a:prstGeom>
          <a:noFill/>
        </p:spPr>
      </p:pic>
      <p:pic>
        <p:nvPicPr>
          <p:cNvPr id="5" name="Picture 2" descr="C:\Users\Андрей\Downloads\20220422_114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9178" y="858254"/>
            <a:ext cx="3906253" cy="4844714"/>
          </a:xfrm>
          <a:prstGeom prst="rect">
            <a:avLst/>
          </a:prstGeom>
          <a:noFill/>
        </p:spPr>
      </p:pic>
      <p:pic>
        <p:nvPicPr>
          <p:cNvPr id="6" name="Picture 2" descr="C:\Users\Андрей\Downloads\20220422_1145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1874" y="1395663"/>
            <a:ext cx="4299284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0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13</Words>
  <Application>Microsoft Office PowerPoint</Application>
  <PresentationFormat>Произвольный</PresentationFormat>
  <Paragraphs>2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Муниципальное бюджетное дошкольное образовательное учреждение «Пигаревский детский сад «Сказка»</vt:lpstr>
      <vt:lpstr>представляет работу на конкурс готовности команд юных помощников инспекторов движения дошкольных образовательных организаций «Волшебное колесо - 2022»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«Пигаревский детский сад «Сказка»</dc:title>
  <dc:creator>Пользователь Windows</dc:creator>
  <cp:lastModifiedBy>Home5</cp:lastModifiedBy>
  <cp:revision>121</cp:revision>
  <dcterms:created xsi:type="dcterms:W3CDTF">2021-05-25T15:33:05Z</dcterms:created>
  <dcterms:modified xsi:type="dcterms:W3CDTF">2022-04-25T13:55:25Z</dcterms:modified>
</cp:coreProperties>
</file>