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71" r:id="rId4"/>
    <p:sldId id="258" r:id="rId5"/>
    <p:sldId id="262" r:id="rId6"/>
    <p:sldId id="259" r:id="rId7"/>
    <p:sldId id="269" r:id="rId8"/>
    <p:sldId id="264" r:id="rId9"/>
    <p:sldId id="265" r:id="rId10"/>
    <p:sldId id="263" r:id="rId11"/>
    <p:sldId id="270" r:id="rId12"/>
    <p:sldId id="260" r:id="rId13"/>
    <p:sldId id="267" r:id="rId14"/>
    <p:sldId id="266" r:id="rId15"/>
    <p:sldId id="273" r:id="rId16"/>
    <p:sldId id="272" r:id="rId17"/>
    <p:sldId id="275" r:id="rId18"/>
    <p:sldId id="274" r:id="rId19"/>
    <p:sldId id="268" r:id="rId20"/>
    <p:sldId id="261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85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E29E07-E15D-4156-BEB8-5418C8340A5D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B7B55B-4FB7-4370-9B9E-051F5CCDFA6B}">
      <dgm:prSet phldrT="[Текст]" custT="1"/>
      <dgm:spPr/>
      <dgm:t>
        <a:bodyPr/>
        <a:lstStyle/>
        <a:p>
          <a:r>
            <a: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Художественно – эстетическое развитие</a:t>
          </a:r>
          <a:endParaRPr lang="ru-RU" sz="4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632954-A145-47B6-9395-CA4E9874A3FD}" type="parTrans" cxnId="{F9D81D9C-A745-42C0-B0F5-8534715EBDB4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560A75-65E4-49A6-B961-6892F1F9C368}" type="sibTrans" cxnId="{F9D81D9C-A745-42C0-B0F5-8534715EBDB4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C5C2E0-A904-4611-AB61-96973FE7A424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Приобщение к искусству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EFEEA3-C443-485F-8BD0-3DC952619531}" type="parTrans" cxnId="{E2D5AA36-096B-48BD-8F08-7DE5ED5481CE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D380CC-B7C1-499E-AF90-F4AE39AB7796}" type="sibTrans" cxnId="{E2D5AA36-096B-48BD-8F08-7DE5ED5481CE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C97B9C-FCBC-4DF2-B305-E47BE1168CF7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Изобразитель</a:t>
          </a:r>
        </a:p>
        <a:p>
          <a:r>
            <a:rPr lang="ru-RU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ная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деятельность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8ED1B7-7FEF-4647-9DE3-90768B71DBD2}" type="parTrans" cxnId="{0671D254-DDB0-4AA1-B301-CB79A3F651F3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E705E0-9F9B-46AA-90C9-E12A47E3D7E1}" type="sibTrans" cxnId="{0671D254-DDB0-4AA1-B301-CB79A3F651F3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A22B27-F246-48F0-A0BE-AAE56894CB06}">
      <dgm:prSet phldrT="[Текст]" custT="1"/>
      <dgm:spPr/>
      <dgm:t>
        <a:bodyPr/>
        <a:lstStyle/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Слушание</a:t>
          </a:r>
        </a:p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Пение</a:t>
          </a:r>
        </a:p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Музыкальное творчество</a:t>
          </a:r>
        </a:p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Музыкально – ритмические движения</a:t>
          </a:r>
        </a:p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Музыкальные игры</a:t>
          </a:r>
        </a:p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Игра на музыкальных инструментах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F15054-EB84-49DD-9AA3-8A0D069CCD2D}" type="parTrans" cxnId="{7FB548F3-9B07-4764-A8A5-50CE0DAAC736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0C90D0-2D04-4D52-973C-3ACB624D29E6}" type="sibTrans" cxnId="{7FB548F3-9B07-4764-A8A5-50CE0DAAC736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22D892-658A-405C-BE03-F121A263C551}">
      <dgm:prSet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Конструктив</a:t>
          </a:r>
        </a:p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но – модельная деятельность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CA423F-F9F2-44FC-9155-240D51014CE6}" type="parTrans" cxnId="{60331641-5655-4D04-BC9E-4AF2312EFF8A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D1C8F6-B278-4CA5-9A14-C0DC3A5742AF}" type="sibTrans" cxnId="{60331641-5655-4D04-BC9E-4AF2312EFF8A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51E320-A35B-4F1A-9BA4-28B8977F0A68}">
      <dgm:prSet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Музыкальная деятельность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4A3AC1-F830-4655-80D9-6A4C8DA2F7F7}" type="parTrans" cxnId="{9FAB9C53-BBD9-41E0-8925-43F52302B1BB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C82035-D0AE-41A7-B3E7-2AC7FB8F8C1F}" type="sibTrans" cxnId="{9FAB9C53-BBD9-41E0-8925-43F52302B1BB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0E2221-69AE-4A14-AEB9-B1014EFB2F7C}">
      <dgm:prSet phldrT="[Текст]" custT="1"/>
      <dgm:spPr/>
      <dgm:t>
        <a:bodyPr/>
        <a:lstStyle/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Фольклор</a:t>
          </a:r>
        </a:p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Знакомство с художественными промыслами</a:t>
          </a:r>
        </a:p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Знакомство с произведениями живописи, иллюстрациями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F91FAB-943E-47E0-A592-15778F52C474}" type="sibTrans" cxnId="{3491EE42-8F18-41B5-AD36-FDA3BD7F51F6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F97293-5A3E-48F4-B383-5785FD172650}" type="parTrans" cxnId="{3491EE42-8F18-41B5-AD36-FDA3BD7F51F6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B5E456-5552-4BDA-95EA-1173381B43BE}">
      <dgm:prSet phldrT="[Текст]" custT="1"/>
      <dgm:spPr/>
      <dgm:t>
        <a:bodyPr/>
        <a:lstStyle/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Рисование</a:t>
          </a:r>
        </a:p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Лепка</a:t>
          </a:r>
        </a:p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Аппликация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9678BD-250B-4F63-B84B-7EEB5183E89B}" type="sibTrans" cxnId="{E48D33A2-3145-4CA3-9801-F664C85D667C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50024A-F8E5-46CC-B68C-C82B87A4E671}" type="parTrans" cxnId="{E48D33A2-3145-4CA3-9801-F664C85D667C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832393-C766-4910-9383-359AFBC9C7D8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Чтение художественной литературы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23DD4B-F6DA-4990-AF8D-A21677F7389E}" type="parTrans" cxnId="{59AB9AB5-A108-43DF-BEE4-D44D0ED02EFE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95CB3D-89FA-4116-87A7-CFAA5DA1AF71}" type="sibTrans" cxnId="{59AB9AB5-A108-43DF-BEE4-D44D0ED02EFE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62A910-96D5-4230-A544-C0160C0AAA3A}" type="pres">
      <dgm:prSet presAssocID="{A5E29E07-E15D-4156-BEB8-5418C8340A5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9A410F8-F426-40F3-B7B1-2C76A7CD9FDF}" type="pres">
      <dgm:prSet presAssocID="{9BB7B55B-4FB7-4370-9B9E-051F5CCDFA6B}" presName="vertOne" presStyleCnt="0"/>
      <dgm:spPr/>
    </dgm:pt>
    <dgm:pt modelId="{CC963E25-A1FF-4B45-B21A-D34F05BB8461}" type="pres">
      <dgm:prSet presAssocID="{9BB7B55B-4FB7-4370-9B9E-051F5CCDFA6B}" presName="txOne" presStyleLbl="node0" presStyleIdx="0" presStyleCnt="1" custScaleX="96711" custScaleY="8376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A9773B-AFE8-492D-B64D-EA0910EFD002}" type="pres">
      <dgm:prSet presAssocID="{9BB7B55B-4FB7-4370-9B9E-051F5CCDFA6B}" presName="parTransOne" presStyleCnt="0"/>
      <dgm:spPr/>
    </dgm:pt>
    <dgm:pt modelId="{6979194E-595D-4092-AEAA-EADDAD3F295F}" type="pres">
      <dgm:prSet presAssocID="{9BB7B55B-4FB7-4370-9B9E-051F5CCDFA6B}" presName="horzOne" presStyleCnt="0"/>
      <dgm:spPr/>
    </dgm:pt>
    <dgm:pt modelId="{B7B20532-938D-4BB9-8420-9BD56CE2869D}" type="pres">
      <dgm:prSet presAssocID="{A6C5C2E0-A904-4611-AB61-96973FE7A424}" presName="vertTwo" presStyleCnt="0"/>
      <dgm:spPr/>
    </dgm:pt>
    <dgm:pt modelId="{C8202A92-6D02-416E-A0B6-A4EC91F23E23}" type="pres">
      <dgm:prSet presAssocID="{A6C5C2E0-A904-4611-AB61-96973FE7A424}" presName="txTwo" presStyleLbl="node2" presStyleIdx="0" presStyleCnt="3" custScaleX="42804" custScaleY="46345" custLinFactNeighborX="-26071" custLinFactNeighborY="-537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920F3C-0A91-4EFC-862A-4780952F0A5B}" type="pres">
      <dgm:prSet presAssocID="{A6C5C2E0-A904-4611-AB61-96973FE7A424}" presName="parTransTwo" presStyleCnt="0"/>
      <dgm:spPr/>
    </dgm:pt>
    <dgm:pt modelId="{9A6FF8E1-E0EF-4F90-93FA-AA6A1920C398}" type="pres">
      <dgm:prSet presAssocID="{A6C5C2E0-A904-4611-AB61-96973FE7A424}" presName="horzTwo" presStyleCnt="0"/>
      <dgm:spPr/>
    </dgm:pt>
    <dgm:pt modelId="{2EE574D1-C018-47F4-812E-10AB1F3AE53B}" type="pres">
      <dgm:prSet presAssocID="{F50E2221-69AE-4A14-AEB9-B1014EFB2F7C}" presName="vertThree" presStyleCnt="0"/>
      <dgm:spPr/>
    </dgm:pt>
    <dgm:pt modelId="{0E773B4B-8734-4BAE-9F45-D209C60C1187}" type="pres">
      <dgm:prSet presAssocID="{F50E2221-69AE-4A14-AEB9-B1014EFB2F7C}" presName="txThree" presStyleLbl="node3" presStyleIdx="0" presStyleCnt="5" custScaleX="76620" custScaleY="83830" custLinFactNeighborX="-3357" custLinFactNeighborY="-30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A4406D-0D20-41C3-B7D2-ED8692F6B0B3}" type="pres">
      <dgm:prSet presAssocID="{F50E2221-69AE-4A14-AEB9-B1014EFB2F7C}" presName="horzThree" presStyleCnt="0"/>
      <dgm:spPr/>
    </dgm:pt>
    <dgm:pt modelId="{0873164E-1C2B-4079-A312-BA6564C2ECA8}" type="pres">
      <dgm:prSet presAssocID="{60F91FAB-943E-47E0-A592-15778F52C474}" presName="sibSpaceThree" presStyleCnt="0"/>
      <dgm:spPr/>
    </dgm:pt>
    <dgm:pt modelId="{E4AEB883-EC25-41F6-BA5F-B494BFDDFF8B}" type="pres">
      <dgm:prSet presAssocID="{1DB5E456-5552-4BDA-95EA-1173381B43BE}" presName="vertThree" presStyleCnt="0"/>
      <dgm:spPr/>
    </dgm:pt>
    <dgm:pt modelId="{549D44A9-39F3-48C8-8398-40FA215182D9}" type="pres">
      <dgm:prSet presAssocID="{1DB5E456-5552-4BDA-95EA-1173381B43BE}" presName="txThree" presStyleLbl="node3" presStyleIdx="1" presStyleCnt="5" custScaleX="87248" custScaleY="84734" custLinFactNeighborX="-2574" custLinFactNeighborY="-36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81B5CB-67FC-4731-B137-BB1AC73EF08C}" type="pres">
      <dgm:prSet presAssocID="{1DB5E456-5552-4BDA-95EA-1173381B43BE}" presName="horzThree" presStyleCnt="0"/>
      <dgm:spPr/>
    </dgm:pt>
    <dgm:pt modelId="{6029E6E6-9774-4157-AE04-503E01653237}" type="pres">
      <dgm:prSet presAssocID="{2AD380CC-B7C1-499E-AF90-F4AE39AB7796}" presName="sibSpaceTwo" presStyleCnt="0"/>
      <dgm:spPr/>
    </dgm:pt>
    <dgm:pt modelId="{8D1326DD-4188-46B6-814A-150190492946}" type="pres">
      <dgm:prSet presAssocID="{3EC97B9C-FCBC-4DF2-B305-E47BE1168CF7}" presName="vertTwo" presStyleCnt="0"/>
      <dgm:spPr/>
    </dgm:pt>
    <dgm:pt modelId="{B0F70532-8014-418A-B7C0-71D5ECB943BC}" type="pres">
      <dgm:prSet presAssocID="{3EC97B9C-FCBC-4DF2-B305-E47BE1168CF7}" presName="txTwo" presStyleLbl="node2" presStyleIdx="1" presStyleCnt="3" custScaleX="85210" custScaleY="47195" custLinFactNeighborX="-97918" custLinFactNeighborY="-417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BC8E52-4095-4527-8073-828A6704BD64}" type="pres">
      <dgm:prSet presAssocID="{3EC97B9C-FCBC-4DF2-B305-E47BE1168CF7}" presName="parTransTwo" presStyleCnt="0"/>
      <dgm:spPr/>
    </dgm:pt>
    <dgm:pt modelId="{FE6C44DD-6A88-4E0F-AA79-516124CF12A4}" type="pres">
      <dgm:prSet presAssocID="{3EC97B9C-FCBC-4DF2-B305-E47BE1168CF7}" presName="horzTwo" presStyleCnt="0"/>
      <dgm:spPr/>
    </dgm:pt>
    <dgm:pt modelId="{A539D467-045F-418F-810E-AF8AA71EC3C8}" type="pres">
      <dgm:prSet presAssocID="{39A22B27-F246-48F0-A0BE-AAE56894CB06}" presName="vertThree" presStyleCnt="0"/>
      <dgm:spPr/>
    </dgm:pt>
    <dgm:pt modelId="{02303BE0-5231-4F23-92CC-D20D63550A1B}" type="pres">
      <dgm:prSet presAssocID="{39A22B27-F246-48F0-A0BE-AAE56894CB06}" presName="txThree" presStyleLbl="node3" presStyleIdx="2" presStyleCnt="5" custScaleX="91062" custScaleY="77471" custLinFactX="83884" custLinFactNeighborX="100000" custLinFactNeighborY="-3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AE27198-2C8D-409E-9179-49355C9966FE}" type="pres">
      <dgm:prSet presAssocID="{39A22B27-F246-48F0-A0BE-AAE56894CB06}" presName="horzThree" presStyleCnt="0"/>
      <dgm:spPr/>
    </dgm:pt>
    <dgm:pt modelId="{4ABF92B7-74C7-492A-B7DE-4A672879CC26}" type="pres">
      <dgm:prSet presAssocID="{A7E705E0-9F9B-46AA-90C9-E12A47E3D7E1}" presName="sibSpaceTwo" presStyleCnt="0"/>
      <dgm:spPr/>
    </dgm:pt>
    <dgm:pt modelId="{AE0E6209-4F8E-4BE2-975B-230B5E759277}" type="pres">
      <dgm:prSet presAssocID="{1722D892-658A-405C-BE03-F121A263C551}" presName="vertTwo" presStyleCnt="0"/>
      <dgm:spPr/>
    </dgm:pt>
    <dgm:pt modelId="{9E77E256-91FD-4D46-8E98-E4AFBE3C9349}" type="pres">
      <dgm:prSet presAssocID="{1722D892-658A-405C-BE03-F121A263C551}" presName="txTwo" presStyleLbl="node2" presStyleIdx="2" presStyleCnt="3" custScaleX="46476" custScaleY="45469" custLinFactNeighborX="-30138" custLinFactNeighborY="-326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BC7A67-0635-471C-A9B2-D9BA908FFF9E}" type="pres">
      <dgm:prSet presAssocID="{1722D892-658A-405C-BE03-F121A263C551}" presName="parTransTwo" presStyleCnt="0"/>
      <dgm:spPr/>
    </dgm:pt>
    <dgm:pt modelId="{18AFDDF6-5674-4CF7-A9B6-F7F788C4768F}" type="pres">
      <dgm:prSet presAssocID="{1722D892-658A-405C-BE03-F121A263C551}" presName="horzTwo" presStyleCnt="0"/>
      <dgm:spPr/>
    </dgm:pt>
    <dgm:pt modelId="{EAC18254-D6D4-49DD-869B-E0A4945B0874}" type="pres">
      <dgm:prSet presAssocID="{4251E320-A35B-4F1A-9BA4-28B8977F0A68}" presName="vertThree" presStyleCnt="0"/>
      <dgm:spPr/>
    </dgm:pt>
    <dgm:pt modelId="{3C01058E-4858-40FA-BE78-62002128C817}" type="pres">
      <dgm:prSet presAssocID="{4251E320-A35B-4F1A-9BA4-28B8977F0A68}" presName="txThree" presStyleLbl="node3" presStyleIdx="3" presStyleCnt="5" custScaleX="71047" custScaleY="44158" custLinFactNeighborX="80087" custLinFactNeighborY="-532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79399F-EA79-422F-AD8F-26254A2D2C0D}" type="pres">
      <dgm:prSet presAssocID="{4251E320-A35B-4F1A-9BA4-28B8977F0A68}" presName="horzThree" presStyleCnt="0"/>
      <dgm:spPr/>
    </dgm:pt>
    <dgm:pt modelId="{0FEF1C7D-D4AE-48E9-88D4-7F28061E5E7C}" type="pres">
      <dgm:prSet presAssocID="{E6C82035-D0AE-41A7-B3E7-2AC7FB8F8C1F}" presName="sibSpaceThree" presStyleCnt="0"/>
      <dgm:spPr/>
    </dgm:pt>
    <dgm:pt modelId="{9A1B22C0-FE67-467A-A310-29D9A031A389}" type="pres">
      <dgm:prSet presAssocID="{0D832393-C766-4910-9383-359AFBC9C7D8}" presName="vertThree" presStyleCnt="0"/>
      <dgm:spPr/>
    </dgm:pt>
    <dgm:pt modelId="{51F25469-2CD5-4C7F-8A92-40AF55A0C7FD}" type="pres">
      <dgm:prSet presAssocID="{0D832393-C766-4910-9383-359AFBC9C7D8}" presName="txThree" presStyleLbl="node3" presStyleIdx="4" presStyleCnt="5" custScaleX="82159" custScaleY="44923" custLinFactX="-76564" custLinFactNeighborX="-100000" custLinFactNeighborY="-539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44013E-6458-4E73-B55D-5190C6CDF345}" type="pres">
      <dgm:prSet presAssocID="{0D832393-C766-4910-9383-359AFBC9C7D8}" presName="horzThree" presStyleCnt="0"/>
      <dgm:spPr/>
    </dgm:pt>
  </dgm:ptLst>
  <dgm:cxnLst>
    <dgm:cxn modelId="{A1486D21-90CD-4A6A-A77F-534F210D9791}" type="presOf" srcId="{F50E2221-69AE-4A14-AEB9-B1014EFB2F7C}" destId="{0E773B4B-8734-4BAE-9F45-D209C60C1187}" srcOrd="0" destOrd="0" presId="urn:microsoft.com/office/officeart/2005/8/layout/hierarchy4"/>
    <dgm:cxn modelId="{0671D254-DDB0-4AA1-B301-CB79A3F651F3}" srcId="{9BB7B55B-4FB7-4370-9B9E-051F5CCDFA6B}" destId="{3EC97B9C-FCBC-4DF2-B305-E47BE1168CF7}" srcOrd="1" destOrd="0" parTransId="{1C8ED1B7-7FEF-4647-9DE3-90768B71DBD2}" sibTransId="{A7E705E0-9F9B-46AA-90C9-E12A47E3D7E1}"/>
    <dgm:cxn modelId="{A6F30A09-735D-49C1-A400-EB21353187F1}" type="presOf" srcId="{A5E29E07-E15D-4156-BEB8-5418C8340A5D}" destId="{A462A910-96D5-4230-A544-C0160C0AAA3A}" srcOrd="0" destOrd="0" presId="urn:microsoft.com/office/officeart/2005/8/layout/hierarchy4"/>
    <dgm:cxn modelId="{A5BA8E66-BA16-4245-81C1-E49D30EE4BBE}" type="presOf" srcId="{4251E320-A35B-4F1A-9BA4-28B8977F0A68}" destId="{3C01058E-4858-40FA-BE78-62002128C817}" srcOrd="0" destOrd="0" presId="urn:microsoft.com/office/officeart/2005/8/layout/hierarchy4"/>
    <dgm:cxn modelId="{3CECF8CF-A316-4F74-B618-FF55AFD82106}" type="presOf" srcId="{A6C5C2E0-A904-4611-AB61-96973FE7A424}" destId="{C8202A92-6D02-416E-A0B6-A4EC91F23E23}" srcOrd="0" destOrd="0" presId="urn:microsoft.com/office/officeart/2005/8/layout/hierarchy4"/>
    <dgm:cxn modelId="{F9D81D9C-A745-42C0-B0F5-8534715EBDB4}" srcId="{A5E29E07-E15D-4156-BEB8-5418C8340A5D}" destId="{9BB7B55B-4FB7-4370-9B9E-051F5CCDFA6B}" srcOrd="0" destOrd="0" parTransId="{49632954-A145-47B6-9395-CA4E9874A3FD}" sibTransId="{2A560A75-65E4-49A6-B961-6892F1F9C368}"/>
    <dgm:cxn modelId="{E2D5AA36-096B-48BD-8F08-7DE5ED5481CE}" srcId="{9BB7B55B-4FB7-4370-9B9E-051F5CCDFA6B}" destId="{A6C5C2E0-A904-4611-AB61-96973FE7A424}" srcOrd="0" destOrd="0" parTransId="{15EFEEA3-C443-485F-8BD0-3DC952619531}" sibTransId="{2AD380CC-B7C1-499E-AF90-F4AE39AB7796}"/>
    <dgm:cxn modelId="{E36B31C2-B683-4D53-BD8C-800A887C7C12}" type="presOf" srcId="{39A22B27-F246-48F0-A0BE-AAE56894CB06}" destId="{02303BE0-5231-4F23-92CC-D20D63550A1B}" srcOrd="0" destOrd="0" presId="urn:microsoft.com/office/officeart/2005/8/layout/hierarchy4"/>
    <dgm:cxn modelId="{E48D33A2-3145-4CA3-9801-F664C85D667C}" srcId="{A6C5C2E0-A904-4611-AB61-96973FE7A424}" destId="{1DB5E456-5552-4BDA-95EA-1173381B43BE}" srcOrd="1" destOrd="0" parTransId="{C850024A-F8E5-46CC-B68C-C82B87A4E671}" sibTransId="{FB9678BD-250B-4F63-B84B-7EEB5183E89B}"/>
    <dgm:cxn modelId="{047810A7-50EB-4585-B901-92D80FD9F09B}" type="presOf" srcId="{1722D892-658A-405C-BE03-F121A263C551}" destId="{9E77E256-91FD-4D46-8E98-E4AFBE3C9349}" srcOrd="0" destOrd="0" presId="urn:microsoft.com/office/officeart/2005/8/layout/hierarchy4"/>
    <dgm:cxn modelId="{7FB548F3-9B07-4764-A8A5-50CE0DAAC736}" srcId="{3EC97B9C-FCBC-4DF2-B305-E47BE1168CF7}" destId="{39A22B27-F246-48F0-A0BE-AAE56894CB06}" srcOrd="0" destOrd="0" parTransId="{A8F15054-EB84-49DD-9AA3-8A0D069CCD2D}" sibTransId="{CD0C90D0-2D04-4D52-973C-3ACB624D29E6}"/>
    <dgm:cxn modelId="{158D6749-318B-47C8-9D0B-143714960E6C}" type="presOf" srcId="{1DB5E456-5552-4BDA-95EA-1173381B43BE}" destId="{549D44A9-39F3-48C8-8398-40FA215182D9}" srcOrd="0" destOrd="0" presId="urn:microsoft.com/office/officeart/2005/8/layout/hierarchy4"/>
    <dgm:cxn modelId="{D63CA17E-837D-4B6B-AA15-D0C47234DB28}" type="presOf" srcId="{0D832393-C766-4910-9383-359AFBC9C7D8}" destId="{51F25469-2CD5-4C7F-8A92-40AF55A0C7FD}" srcOrd="0" destOrd="0" presId="urn:microsoft.com/office/officeart/2005/8/layout/hierarchy4"/>
    <dgm:cxn modelId="{3491EE42-8F18-41B5-AD36-FDA3BD7F51F6}" srcId="{A6C5C2E0-A904-4611-AB61-96973FE7A424}" destId="{F50E2221-69AE-4A14-AEB9-B1014EFB2F7C}" srcOrd="0" destOrd="0" parTransId="{EAF97293-5A3E-48F4-B383-5785FD172650}" sibTransId="{60F91FAB-943E-47E0-A592-15778F52C474}"/>
    <dgm:cxn modelId="{C1B4A5FC-63BA-47EC-BC7D-F8692C9C85E1}" type="presOf" srcId="{9BB7B55B-4FB7-4370-9B9E-051F5CCDFA6B}" destId="{CC963E25-A1FF-4B45-B21A-D34F05BB8461}" srcOrd="0" destOrd="0" presId="urn:microsoft.com/office/officeart/2005/8/layout/hierarchy4"/>
    <dgm:cxn modelId="{59AB9AB5-A108-43DF-BEE4-D44D0ED02EFE}" srcId="{1722D892-658A-405C-BE03-F121A263C551}" destId="{0D832393-C766-4910-9383-359AFBC9C7D8}" srcOrd="1" destOrd="0" parTransId="{4123DD4B-F6DA-4990-AF8D-A21677F7389E}" sibTransId="{2A95CB3D-89FA-4116-87A7-CFAA5DA1AF71}"/>
    <dgm:cxn modelId="{9FAB9C53-BBD9-41E0-8925-43F52302B1BB}" srcId="{1722D892-658A-405C-BE03-F121A263C551}" destId="{4251E320-A35B-4F1A-9BA4-28B8977F0A68}" srcOrd="0" destOrd="0" parTransId="{464A3AC1-F830-4655-80D9-6A4C8DA2F7F7}" sibTransId="{E6C82035-D0AE-41A7-B3E7-2AC7FB8F8C1F}"/>
    <dgm:cxn modelId="{6A2F673C-6AFA-4CB4-9199-B1D0E43912A5}" type="presOf" srcId="{3EC97B9C-FCBC-4DF2-B305-E47BE1168CF7}" destId="{B0F70532-8014-418A-B7C0-71D5ECB943BC}" srcOrd="0" destOrd="0" presId="urn:microsoft.com/office/officeart/2005/8/layout/hierarchy4"/>
    <dgm:cxn modelId="{60331641-5655-4D04-BC9E-4AF2312EFF8A}" srcId="{9BB7B55B-4FB7-4370-9B9E-051F5CCDFA6B}" destId="{1722D892-658A-405C-BE03-F121A263C551}" srcOrd="2" destOrd="0" parTransId="{ADCA423F-F9F2-44FC-9155-240D51014CE6}" sibTransId="{56D1C8F6-B278-4CA5-9A14-C0DC3A5742AF}"/>
    <dgm:cxn modelId="{82F91BE9-7D40-4C6C-9017-8B3D1FB73560}" type="presParOf" srcId="{A462A910-96D5-4230-A544-C0160C0AAA3A}" destId="{F9A410F8-F426-40F3-B7B1-2C76A7CD9FDF}" srcOrd="0" destOrd="0" presId="urn:microsoft.com/office/officeart/2005/8/layout/hierarchy4"/>
    <dgm:cxn modelId="{A884A5D6-3253-4CF7-BF03-B390CEFCEAF2}" type="presParOf" srcId="{F9A410F8-F426-40F3-B7B1-2C76A7CD9FDF}" destId="{CC963E25-A1FF-4B45-B21A-D34F05BB8461}" srcOrd="0" destOrd="0" presId="urn:microsoft.com/office/officeart/2005/8/layout/hierarchy4"/>
    <dgm:cxn modelId="{23FF65C0-A7FD-49B5-87E8-C76DF2B5F969}" type="presParOf" srcId="{F9A410F8-F426-40F3-B7B1-2C76A7CD9FDF}" destId="{72A9773B-AFE8-492D-B64D-EA0910EFD002}" srcOrd="1" destOrd="0" presId="urn:microsoft.com/office/officeart/2005/8/layout/hierarchy4"/>
    <dgm:cxn modelId="{ADD34AEA-6411-4E6C-B42F-51E24762713A}" type="presParOf" srcId="{F9A410F8-F426-40F3-B7B1-2C76A7CD9FDF}" destId="{6979194E-595D-4092-AEAA-EADDAD3F295F}" srcOrd="2" destOrd="0" presId="urn:microsoft.com/office/officeart/2005/8/layout/hierarchy4"/>
    <dgm:cxn modelId="{E23BC5B5-08BC-4048-9B47-55391512F7D5}" type="presParOf" srcId="{6979194E-595D-4092-AEAA-EADDAD3F295F}" destId="{B7B20532-938D-4BB9-8420-9BD56CE2869D}" srcOrd="0" destOrd="0" presId="urn:microsoft.com/office/officeart/2005/8/layout/hierarchy4"/>
    <dgm:cxn modelId="{F177E263-0220-464F-8EE4-525795196E19}" type="presParOf" srcId="{B7B20532-938D-4BB9-8420-9BD56CE2869D}" destId="{C8202A92-6D02-416E-A0B6-A4EC91F23E23}" srcOrd="0" destOrd="0" presId="urn:microsoft.com/office/officeart/2005/8/layout/hierarchy4"/>
    <dgm:cxn modelId="{D331A859-5808-49F6-AB85-37F3DDDCF712}" type="presParOf" srcId="{B7B20532-938D-4BB9-8420-9BD56CE2869D}" destId="{B8920F3C-0A91-4EFC-862A-4780952F0A5B}" srcOrd="1" destOrd="0" presId="urn:microsoft.com/office/officeart/2005/8/layout/hierarchy4"/>
    <dgm:cxn modelId="{316DAEF1-4D6F-4888-BBC2-CA34E139D3D5}" type="presParOf" srcId="{B7B20532-938D-4BB9-8420-9BD56CE2869D}" destId="{9A6FF8E1-E0EF-4F90-93FA-AA6A1920C398}" srcOrd="2" destOrd="0" presId="urn:microsoft.com/office/officeart/2005/8/layout/hierarchy4"/>
    <dgm:cxn modelId="{45C1BEDB-AB76-450A-8398-A88D01B3ED81}" type="presParOf" srcId="{9A6FF8E1-E0EF-4F90-93FA-AA6A1920C398}" destId="{2EE574D1-C018-47F4-812E-10AB1F3AE53B}" srcOrd="0" destOrd="0" presId="urn:microsoft.com/office/officeart/2005/8/layout/hierarchy4"/>
    <dgm:cxn modelId="{E4591212-4A39-42A6-B354-8BCFB9F08F3D}" type="presParOf" srcId="{2EE574D1-C018-47F4-812E-10AB1F3AE53B}" destId="{0E773B4B-8734-4BAE-9F45-D209C60C1187}" srcOrd="0" destOrd="0" presId="urn:microsoft.com/office/officeart/2005/8/layout/hierarchy4"/>
    <dgm:cxn modelId="{DF8B618A-A6F0-4ADF-9F10-FB8E62AFA6DF}" type="presParOf" srcId="{2EE574D1-C018-47F4-812E-10AB1F3AE53B}" destId="{0CA4406D-0D20-41C3-B7D2-ED8692F6B0B3}" srcOrd="1" destOrd="0" presId="urn:microsoft.com/office/officeart/2005/8/layout/hierarchy4"/>
    <dgm:cxn modelId="{0F813782-D114-4510-AC98-12A2D556CD99}" type="presParOf" srcId="{9A6FF8E1-E0EF-4F90-93FA-AA6A1920C398}" destId="{0873164E-1C2B-4079-A312-BA6564C2ECA8}" srcOrd="1" destOrd="0" presId="urn:microsoft.com/office/officeart/2005/8/layout/hierarchy4"/>
    <dgm:cxn modelId="{E6DC15BD-E895-4A46-83AB-B99CC41A2BC8}" type="presParOf" srcId="{9A6FF8E1-E0EF-4F90-93FA-AA6A1920C398}" destId="{E4AEB883-EC25-41F6-BA5F-B494BFDDFF8B}" srcOrd="2" destOrd="0" presId="urn:microsoft.com/office/officeart/2005/8/layout/hierarchy4"/>
    <dgm:cxn modelId="{212A4D27-F3D4-4CDF-8EF3-75C765B280C4}" type="presParOf" srcId="{E4AEB883-EC25-41F6-BA5F-B494BFDDFF8B}" destId="{549D44A9-39F3-48C8-8398-40FA215182D9}" srcOrd="0" destOrd="0" presId="urn:microsoft.com/office/officeart/2005/8/layout/hierarchy4"/>
    <dgm:cxn modelId="{8DF94AFB-6685-442A-AB5E-9356DED44E3F}" type="presParOf" srcId="{E4AEB883-EC25-41F6-BA5F-B494BFDDFF8B}" destId="{4E81B5CB-67FC-4731-B137-BB1AC73EF08C}" srcOrd="1" destOrd="0" presId="urn:microsoft.com/office/officeart/2005/8/layout/hierarchy4"/>
    <dgm:cxn modelId="{C3A81382-B8AF-4E65-B9A1-186F2C21379E}" type="presParOf" srcId="{6979194E-595D-4092-AEAA-EADDAD3F295F}" destId="{6029E6E6-9774-4157-AE04-503E01653237}" srcOrd="1" destOrd="0" presId="urn:microsoft.com/office/officeart/2005/8/layout/hierarchy4"/>
    <dgm:cxn modelId="{C4558A32-2BFA-457F-9687-D3CA2D61FF84}" type="presParOf" srcId="{6979194E-595D-4092-AEAA-EADDAD3F295F}" destId="{8D1326DD-4188-46B6-814A-150190492946}" srcOrd="2" destOrd="0" presId="urn:microsoft.com/office/officeart/2005/8/layout/hierarchy4"/>
    <dgm:cxn modelId="{A8166FA3-1395-4643-A8A4-49FD0C3D7242}" type="presParOf" srcId="{8D1326DD-4188-46B6-814A-150190492946}" destId="{B0F70532-8014-418A-B7C0-71D5ECB943BC}" srcOrd="0" destOrd="0" presId="urn:microsoft.com/office/officeart/2005/8/layout/hierarchy4"/>
    <dgm:cxn modelId="{83CAB9EE-838B-4523-8D90-0A268AADD7E5}" type="presParOf" srcId="{8D1326DD-4188-46B6-814A-150190492946}" destId="{BEBC8E52-4095-4527-8073-828A6704BD64}" srcOrd="1" destOrd="0" presId="urn:microsoft.com/office/officeart/2005/8/layout/hierarchy4"/>
    <dgm:cxn modelId="{3176AAF9-F846-4650-A48F-F871EAFDC559}" type="presParOf" srcId="{8D1326DD-4188-46B6-814A-150190492946}" destId="{FE6C44DD-6A88-4E0F-AA79-516124CF12A4}" srcOrd="2" destOrd="0" presId="urn:microsoft.com/office/officeart/2005/8/layout/hierarchy4"/>
    <dgm:cxn modelId="{CD2AA7EF-4C12-4CC1-A6E3-F0395BFD20B9}" type="presParOf" srcId="{FE6C44DD-6A88-4E0F-AA79-516124CF12A4}" destId="{A539D467-045F-418F-810E-AF8AA71EC3C8}" srcOrd="0" destOrd="0" presId="urn:microsoft.com/office/officeart/2005/8/layout/hierarchy4"/>
    <dgm:cxn modelId="{21852427-948F-4DEB-B345-BE945F5F9A40}" type="presParOf" srcId="{A539D467-045F-418F-810E-AF8AA71EC3C8}" destId="{02303BE0-5231-4F23-92CC-D20D63550A1B}" srcOrd="0" destOrd="0" presId="urn:microsoft.com/office/officeart/2005/8/layout/hierarchy4"/>
    <dgm:cxn modelId="{18380472-75CF-45B9-8CB1-7F59B58F291F}" type="presParOf" srcId="{A539D467-045F-418F-810E-AF8AA71EC3C8}" destId="{7AE27198-2C8D-409E-9179-49355C9966FE}" srcOrd="1" destOrd="0" presId="urn:microsoft.com/office/officeart/2005/8/layout/hierarchy4"/>
    <dgm:cxn modelId="{8104AA5F-DE56-4A74-B892-05500C1918D5}" type="presParOf" srcId="{6979194E-595D-4092-AEAA-EADDAD3F295F}" destId="{4ABF92B7-74C7-492A-B7DE-4A672879CC26}" srcOrd="3" destOrd="0" presId="urn:microsoft.com/office/officeart/2005/8/layout/hierarchy4"/>
    <dgm:cxn modelId="{99A786BE-B9BB-422D-AC84-B632B1B4F4E6}" type="presParOf" srcId="{6979194E-595D-4092-AEAA-EADDAD3F295F}" destId="{AE0E6209-4F8E-4BE2-975B-230B5E759277}" srcOrd="4" destOrd="0" presId="urn:microsoft.com/office/officeart/2005/8/layout/hierarchy4"/>
    <dgm:cxn modelId="{41B444BB-5592-4501-A1F9-0A131DEFFBB0}" type="presParOf" srcId="{AE0E6209-4F8E-4BE2-975B-230B5E759277}" destId="{9E77E256-91FD-4D46-8E98-E4AFBE3C9349}" srcOrd="0" destOrd="0" presId="urn:microsoft.com/office/officeart/2005/8/layout/hierarchy4"/>
    <dgm:cxn modelId="{85F57A7F-1320-43D0-B83B-181AB4DDF8B6}" type="presParOf" srcId="{AE0E6209-4F8E-4BE2-975B-230B5E759277}" destId="{2CBC7A67-0635-471C-A9B2-D9BA908FFF9E}" srcOrd="1" destOrd="0" presId="urn:microsoft.com/office/officeart/2005/8/layout/hierarchy4"/>
    <dgm:cxn modelId="{B7F71602-01CE-47AD-910E-096A1CF1F3EE}" type="presParOf" srcId="{AE0E6209-4F8E-4BE2-975B-230B5E759277}" destId="{18AFDDF6-5674-4CF7-A9B6-F7F788C4768F}" srcOrd="2" destOrd="0" presId="urn:microsoft.com/office/officeart/2005/8/layout/hierarchy4"/>
    <dgm:cxn modelId="{3701E910-A140-4A5C-8C1F-CA6BC9B2E850}" type="presParOf" srcId="{18AFDDF6-5674-4CF7-A9B6-F7F788C4768F}" destId="{EAC18254-D6D4-49DD-869B-E0A4945B0874}" srcOrd="0" destOrd="0" presId="urn:microsoft.com/office/officeart/2005/8/layout/hierarchy4"/>
    <dgm:cxn modelId="{D77733B6-86AB-4A35-9FEE-9FB4D7A945B6}" type="presParOf" srcId="{EAC18254-D6D4-49DD-869B-E0A4945B0874}" destId="{3C01058E-4858-40FA-BE78-62002128C817}" srcOrd="0" destOrd="0" presId="urn:microsoft.com/office/officeart/2005/8/layout/hierarchy4"/>
    <dgm:cxn modelId="{6B642FC5-DEC7-47BE-AA29-F5187A8A188B}" type="presParOf" srcId="{EAC18254-D6D4-49DD-869B-E0A4945B0874}" destId="{A579399F-EA79-422F-AD8F-26254A2D2C0D}" srcOrd="1" destOrd="0" presId="urn:microsoft.com/office/officeart/2005/8/layout/hierarchy4"/>
    <dgm:cxn modelId="{36F8BFC3-2C6C-4FAA-AACC-FF7142E3227C}" type="presParOf" srcId="{18AFDDF6-5674-4CF7-A9B6-F7F788C4768F}" destId="{0FEF1C7D-D4AE-48E9-88D4-7F28061E5E7C}" srcOrd="1" destOrd="0" presId="urn:microsoft.com/office/officeart/2005/8/layout/hierarchy4"/>
    <dgm:cxn modelId="{4377B60D-76F9-457C-A4B6-337B81E594BD}" type="presParOf" srcId="{18AFDDF6-5674-4CF7-A9B6-F7F788C4768F}" destId="{9A1B22C0-FE67-467A-A310-29D9A031A389}" srcOrd="2" destOrd="0" presId="urn:microsoft.com/office/officeart/2005/8/layout/hierarchy4"/>
    <dgm:cxn modelId="{80D9C3E8-8058-480B-B818-DC8B80145552}" type="presParOf" srcId="{9A1B22C0-FE67-467A-A310-29D9A031A389}" destId="{51F25469-2CD5-4C7F-8A92-40AF55A0C7FD}" srcOrd="0" destOrd="0" presId="urn:microsoft.com/office/officeart/2005/8/layout/hierarchy4"/>
    <dgm:cxn modelId="{44E430C9-5219-44A1-94F9-B86B537D4CA8}" type="presParOf" srcId="{9A1B22C0-FE67-467A-A310-29D9A031A389}" destId="{D244013E-6458-4E73-B55D-5190C6CDF34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963E25-A1FF-4B45-B21A-D34F05BB8461}">
      <dsp:nvSpPr>
        <dsp:cNvPr id="0" name=""/>
        <dsp:cNvSpPr/>
      </dsp:nvSpPr>
      <dsp:spPr>
        <a:xfrm>
          <a:off x="138674" y="2342"/>
          <a:ext cx="8363611" cy="23328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Художественно – эстетическое развитие</a:t>
          </a:r>
          <a:endParaRPr lang="ru-RU" sz="4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7001" y="70669"/>
        <a:ext cx="8226957" cy="2196203"/>
      </dsp:txXfrm>
    </dsp:sp>
    <dsp:sp modelId="{C8202A92-6D02-416E-A0B6-A4EC91F23E23}">
      <dsp:nvSpPr>
        <dsp:cNvPr id="0" name=""/>
        <dsp:cNvSpPr/>
      </dsp:nvSpPr>
      <dsp:spPr>
        <a:xfrm>
          <a:off x="89491" y="2432562"/>
          <a:ext cx="1432893" cy="12907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Приобщение к искусству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7295" y="2470366"/>
        <a:ext cx="1357285" cy="1215116"/>
      </dsp:txXfrm>
    </dsp:sp>
    <dsp:sp modelId="{0E773B4B-8734-4BAE-9F45-D209C60C1187}">
      <dsp:nvSpPr>
        <dsp:cNvPr id="0" name=""/>
        <dsp:cNvSpPr/>
      </dsp:nvSpPr>
      <dsp:spPr>
        <a:xfrm>
          <a:off x="0" y="3961553"/>
          <a:ext cx="1526112" cy="23346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Фольклор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Знакомство с художественными промыслами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Знакомство с произведениями живописи, иллюстрациями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698" y="4006251"/>
        <a:ext cx="1436716" cy="2245299"/>
      </dsp:txXfrm>
    </dsp:sp>
    <dsp:sp modelId="{549D44A9-39F3-48C8-8398-40FA215182D9}">
      <dsp:nvSpPr>
        <dsp:cNvPr id="0" name=""/>
        <dsp:cNvSpPr/>
      </dsp:nvSpPr>
      <dsp:spPr>
        <a:xfrm>
          <a:off x="1563398" y="3943701"/>
          <a:ext cx="1737800" cy="23598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Рисование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Лепка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Аппликация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14296" y="3994599"/>
        <a:ext cx="1636004" cy="2258076"/>
      </dsp:txXfrm>
    </dsp:sp>
    <dsp:sp modelId="{B0F70532-8014-418A-B7C0-71D5ECB943BC}">
      <dsp:nvSpPr>
        <dsp:cNvPr id="0" name=""/>
        <dsp:cNvSpPr/>
      </dsp:nvSpPr>
      <dsp:spPr>
        <a:xfrm>
          <a:off x="1627733" y="2457742"/>
          <a:ext cx="1697208" cy="13143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Изобразитель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ная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деятельность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66230" y="2496239"/>
        <a:ext cx="1620214" cy="1237403"/>
      </dsp:txXfrm>
    </dsp:sp>
    <dsp:sp modelId="{02303BE0-5231-4F23-92CC-D20D63550A1B}">
      <dsp:nvSpPr>
        <dsp:cNvPr id="0" name=""/>
        <dsp:cNvSpPr/>
      </dsp:nvSpPr>
      <dsp:spPr>
        <a:xfrm>
          <a:off x="6827192" y="4059614"/>
          <a:ext cx="1813767" cy="21575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Слушание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Пение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Музыкальное творчество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Музыкально – ритмические движения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Музыкальные игры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Игра на музыкальных инструментах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80315" y="4112737"/>
        <a:ext cx="1707521" cy="2051349"/>
      </dsp:txXfrm>
    </dsp:sp>
    <dsp:sp modelId="{9E77E256-91FD-4D46-8E98-E4AFBE3C9349}">
      <dsp:nvSpPr>
        <dsp:cNvPr id="0" name=""/>
        <dsp:cNvSpPr/>
      </dsp:nvSpPr>
      <dsp:spPr>
        <a:xfrm>
          <a:off x="5395012" y="2476859"/>
          <a:ext cx="1457117" cy="12663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Конструктив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но – модельная деятельность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32101" y="2513948"/>
        <a:ext cx="1382939" cy="1192150"/>
      </dsp:txXfrm>
    </dsp:sp>
    <dsp:sp modelId="{3C01058E-4858-40FA-BE78-62002128C817}">
      <dsp:nvSpPr>
        <dsp:cNvPr id="0" name=""/>
        <dsp:cNvSpPr/>
      </dsp:nvSpPr>
      <dsp:spPr>
        <a:xfrm>
          <a:off x="7096025" y="2538288"/>
          <a:ext cx="1415110" cy="12298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Музыкальная деятельность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32045" y="2574308"/>
        <a:ext cx="1343070" cy="1157776"/>
      </dsp:txXfrm>
    </dsp:sp>
    <dsp:sp modelId="{51F25469-2CD5-4C7F-8A92-40AF55A0C7FD}">
      <dsp:nvSpPr>
        <dsp:cNvPr id="0" name=""/>
        <dsp:cNvSpPr/>
      </dsp:nvSpPr>
      <dsp:spPr>
        <a:xfrm>
          <a:off x="3482830" y="2520269"/>
          <a:ext cx="1636438" cy="12511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Чтение художественной литературы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19474" y="2556913"/>
        <a:ext cx="1563150" cy="11778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44" y="5013176"/>
            <a:ext cx="4419600" cy="1066800"/>
          </a:xfrm>
        </p:spPr>
        <p:txBody>
          <a:bodyPr>
            <a:normAutofit fontScale="55000" lnSpcReduction="20000"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Подготовила: музыкальный руководитель Романова Г. А.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Починки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620688"/>
            <a:ext cx="6192688" cy="4680520"/>
          </a:xfrm>
        </p:spPr>
        <p:txBody>
          <a:bodyPr>
            <a:normAutofit fontScale="90000"/>
          </a:bodyPr>
          <a:lstStyle/>
          <a:p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</a:t>
            </a:r>
            <a:b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МБ ДОУ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Починковский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детский сад №2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4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показатели и результаты </a:t>
            </a:r>
            <a:r>
              <a:rPr lang="ru-RU" sz="4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деятельности в части художественно-эстетического </a:t>
            </a:r>
            <a:r>
              <a:rPr lang="ru-RU" sz="4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развития детей </a:t>
            </a:r>
            <a:br>
              <a:rPr lang="ru-RU" sz="4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4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22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1"/>
            <a:ext cx="7990352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itchFamily="18" charset="0"/>
              </a:rPr>
              <a:t>Лепка</a:t>
            </a: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71594"/>
            <a:ext cx="3528392" cy="235226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72613"/>
            <a:ext cx="3456384" cy="23042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4784"/>
            <a:ext cx="3813888" cy="50851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71800" y="101208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«Лепим сказку»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56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59" y="3296369"/>
            <a:ext cx="2474629" cy="32995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428" y="3310611"/>
            <a:ext cx="2463948" cy="32852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618562"/>
            <a:ext cx="3457412" cy="25930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9726" y="1124744"/>
            <a:ext cx="2524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Коллективная лепка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2303" y="131506"/>
            <a:ext cx="3447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Лепка</a:t>
            </a:r>
            <a:endParaRPr lang="ru-RU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5856" y="5949280"/>
            <a:ext cx="2880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«Лепим морковку»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06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813" y="116632"/>
            <a:ext cx="8515976" cy="62068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Аппликация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08720"/>
            <a:ext cx="4104456" cy="27363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7" b="5341"/>
          <a:stretch/>
        </p:blipFill>
        <p:spPr>
          <a:xfrm>
            <a:off x="3344685" y="3868435"/>
            <a:ext cx="2662654" cy="27239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13" y="3868435"/>
            <a:ext cx="1987439" cy="26499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8"/>
          <a:stretch/>
        </p:blipFill>
        <p:spPr>
          <a:xfrm>
            <a:off x="7028656" y="3917137"/>
            <a:ext cx="1832132" cy="26499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4352484" cy="274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8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56207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Чтение художественной литературы</a:t>
            </a:r>
            <a:endParaRPr lang="ru-RU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946153"/>
            <a:ext cx="3312368" cy="24842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86167"/>
            <a:ext cx="3312368" cy="24842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4793" y="1830918"/>
            <a:ext cx="5256584" cy="394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2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632848" cy="72008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Конструирование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9"/>
          <a:stretch/>
        </p:blipFill>
        <p:spPr>
          <a:xfrm>
            <a:off x="323529" y="1124745"/>
            <a:ext cx="3890391" cy="2624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5"/>
          <a:stretch/>
        </p:blipFill>
        <p:spPr>
          <a:xfrm>
            <a:off x="323528" y="4006534"/>
            <a:ext cx="3890392" cy="2527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844"/>
          <a:stretch/>
        </p:blipFill>
        <p:spPr>
          <a:xfrm>
            <a:off x="5087708" y="1129773"/>
            <a:ext cx="3644699" cy="27335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r="15870"/>
          <a:stretch/>
        </p:blipFill>
        <p:spPr>
          <a:xfrm>
            <a:off x="5087709" y="3976204"/>
            <a:ext cx="3679304" cy="255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1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834064" cy="63408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Слушание 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21088"/>
            <a:ext cx="3295836" cy="2197224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20" y="1700808"/>
            <a:ext cx="3275856" cy="21839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0" t="17614"/>
          <a:stretch/>
        </p:blipFill>
        <p:spPr>
          <a:xfrm>
            <a:off x="3995936" y="1916832"/>
            <a:ext cx="4712613" cy="433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8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848872" cy="57606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Пение 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76596"/>
            <a:ext cx="3234552" cy="22923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9"/>
          <a:stretch/>
        </p:blipFill>
        <p:spPr>
          <a:xfrm>
            <a:off x="5485612" y="874564"/>
            <a:ext cx="3272374" cy="21943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35896" y="1012241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Распевки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03696"/>
            <a:ext cx="3312368" cy="24842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613" y="3972597"/>
            <a:ext cx="3360373" cy="25202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7114" y="3481875"/>
            <a:ext cx="2617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Индивидуальное пение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6136" y="348187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Групповое пение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94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56207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Музыкальное творчество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10" y="907336"/>
            <a:ext cx="3312368" cy="24842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15082"/>
            <a:ext cx="3289180" cy="24668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880193"/>
            <a:ext cx="3284144" cy="24631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034019"/>
            <a:ext cx="3263930" cy="2447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74152" y="3470981"/>
            <a:ext cx="23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Песенное творчество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308" y="3470981"/>
            <a:ext cx="380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Музыкально – игровое творчество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51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08912" cy="49006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 – ритмические движения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7" y="836712"/>
            <a:ext cx="3079564" cy="204758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0" t="1453" r="8013" b="-1453"/>
          <a:stretch/>
        </p:blipFill>
        <p:spPr>
          <a:xfrm rot="59400000">
            <a:off x="109012" y="3611385"/>
            <a:ext cx="3348789" cy="26332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6197" y="2884294"/>
            <a:ext cx="263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Танцы 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910437"/>
            <a:ext cx="3923929" cy="26089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831661"/>
            <a:ext cx="3779913" cy="25174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08104" y="340713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72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657" y="255130"/>
            <a:ext cx="7828799" cy="58158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игры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9" r="10843"/>
          <a:stretch/>
        </p:blipFill>
        <p:spPr>
          <a:xfrm rot="5400000">
            <a:off x="632791" y="4212429"/>
            <a:ext cx="2624426" cy="2194694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5" t="5974" r="17840" b="19177"/>
          <a:stretch/>
        </p:blipFill>
        <p:spPr>
          <a:xfrm rot="5400000">
            <a:off x="6078805" y="4142196"/>
            <a:ext cx="2675184" cy="22340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57" y="1272535"/>
            <a:ext cx="3072341" cy="23042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76" y="1272535"/>
            <a:ext cx="3072341" cy="23042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0800000" flipV="1">
            <a:off x="1907704" y="776611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 - дидактические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6728" y="392162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785" y="4507403"/>
            <a:ext cx="2756736" cy="206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0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268760"/>
            <a:ext cx="8661648" cy="63894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Цели: </a:t>
            </a: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интереса к эстетической стороне окружающей действительности, эстетического отношения к предметам и явлениям окружающего мира, произведениям искусства; воспитание интереса к художественно – творческой деятельности. Развитие детского художественного творчества, интереса к самостоятельной творческой деятельности; удовлетворение потребности детей к самовыражению.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9433" y="2132856"/>
            <a:ext cx="8856984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Развитие эмоционального отклика на литературные и музыкальные произведения, красоту окружающего мира, произведения искусства.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овершенствование умений в рисовании, лепке, аппликации, прикладном творчестве.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накомство с различными видами конструкторов. Развитие музыкальных способностей: поэтического и музыкального слуха, чувства ритма, музыкальной памяти; формирование песенного, музыкального вкуса. Развитие детского музыкально – художественного творчества, реализация самостоятельной творческой деятельности детей.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Приобщение детей к народному и профессиональному искусству . Формирование элементарных представлений о видах и жанрах искусства, основ музыкальной культуры, ознакомление с элементарными музыкальными понятиями.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Воспитание интереса к музыкально – художественной деятельности, совершенствование умений в этом виде деятельности. Воспитание желания и умения взаимодействовать со сверстниками при создании коллективных работ, объединять свои поделки в соответствии с общим замыслом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     </a:t>
            </a:r>
          </a:p>
          <a:p>
            <a:pPr marL="0" indent="0">
              <a:buNone/>
            </a:pP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9" t="11865" r="9873" b="-11865"/>
          <a:stretch/>
        </p:blipFill>
        <p:spPr>
          <a:xfrm rot="5400000">
            <a:off x="7160326" y="5073016"/>
            <a:ext cx="1648648" cy="16716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194370"/>
            <a:ext cx="2051720" cy="15387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196664"/>
            <a:ext cx="2048662" cy="15364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7" r="8032" b="14556"/>
          <a:stretch/>
        </p:blipFill>
        <p:spPr>
          <a:xfrm>
            <a:off x="395536" y="5127117"/>
            <a:ext cx="1440160" cy="160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9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9057" y="260648"/>
            <a:ext cx="7242654" cy="93955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Игра на детских музыкальных инструментах</a:t>
            </a:r>
            <a:endParaRPr lang="ru-RU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16" y="4037320"/>
            <a:ext cx="3399098" cy="254724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91" y="4067199"/>
            <a:ext cx="3356489" cy="25173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77241"/>
            <a:ext cx="3206940" cy="2405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t="4785" r="8584"/>
          <a:stretch/>
        </p:blipFill>
        <p:spPr>
          <a:xfrm>
            <a:off x="755576" y="1448299"/>
            <a:ext cx="3374504" cy="243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5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5110" y="1340768"/>
            <a:ext cx="77768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«Художественно – эстетическое воспитание – это целенаправленный процесс формирования творческой личности, способной воспринимать, чувствовать, оценивать прекрасное и создавать художественные ценности.»</a:t>
            </a:r>
          </a:p>
          <a:p>
            <a:pPr algn="ctr"/>
            <a:endParaRPr lang="ru-RU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Б. Лихачёв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42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3853677559"/>
              </p:ext>
            </p:extLst>
          </p:nvPr>
        </p:nvGraphicFramePr>
        <p:xfrm>
          <a:off x="251520" y="260648"/>
          <a:ext cx="8640960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Стрелка вниз 19"/>
          <p:cNvSpPr/>
          <p:nvPr/>
        </p:nvSpPr>
        <p:spPr>
          <a:xfrm>
            <a:off x="837483" y="2250976"/>
            <a:ext cx="360040" cy="533798"/>
          </a:xfrm>
          <a:prstGeom prst="downArrow">
            <a:avLst>
              <a:gd name="adj1" fmla="val 5769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5940152" y="2250976"/>
            <a:ext cx="432048" cy="5299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7861943" y="2250976"/>
            <a:ext cx="386332" cy="5299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2483768" y="3957972"/>
            <a:ext cx="363474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7668344" y="3957971"/>
            <a:ext cx="386765" cy="4890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837483" y="3971693"/>
            <a:ext cx="360040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4310260" y="2285225"/>
            <a:ext cx="484632" cy="6019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>
            <a:off x="2362610" y="2132856"/>
            <a:ext cx="484632" cy="6519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67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9036496" cy="85496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1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Приобщение к искусству: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Фольклор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3" r="14405"/>
          <a:stretch/>
        </p:blipFill>
        <p:spPr>
          <a:xfrm rot="5400000">
            <a:off x="5325254" y="1528938"/>
            <a:ext cx="3860508" cy="306276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3" b="17925"/>
          <a:stretch/>
        </p:blipFill>
        <p:spPr bwMode="auto">
          <a:xfrm>
            <a:off x="395536" y="1137348"/>
            <a:ext cx="3199702" cy="381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221088"/>
            <a:ext cx="3373980" cy="2409188"/>
          </a:xfrm>
        </p:spPr>
      </p:pic>
    </p:spTree>
    <p:extLst>
      <p:ext uri="{BB962C8B-B14F-4D97-AF65-F5344CB8AC3E}">
        <p14:creationId xmlns:p14="http://schemas.microsoft.com/office/powerpoint/2010/main" val="4160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74552" y="2474317"/>
            <a:ext cx="5181939" cy="29148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6870" r="11212" b="14747"/>
          <a:stretch/>
        </p:blipFill>
        <p:spPr>
          <a:xfrm>
            <a:off x="755576" y="1340768"/>
            <a:ext cx="3312368" cy="226329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11410"/>
            <a:ext cx="3308749" cy="248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47664" y="332656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Народные традиции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25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288" y="116632"/>
            <a:ext cx="8424936" cy="5486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Знакомство с художественными промыслами</a:t>
            </a:r>
            <a:endParaRPr lang="ru-RU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733" y="1515211"/>
            <a:ext cx="3236318" cy="23058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060" y="4194527"/>
            <a:ext cx="3205464" cy="24040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7254" y="2093249"/>
            <a:ext cx="5164815" cy="38736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9481" y="949300"/>
            <a:ext cx="2328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Жостовская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роспись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18223" y="3825195"/>
            <a:ext cx="2751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Каргопольская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игрушка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2120" y="1059703"/>
            <a:ext cx="2232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Гжель, хохлома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04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50" y="255786"/>
            <a:ext cx="8379082" cy="79695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Знакомство с произведениями живописи, иллюстрациями.</a:t>
            </a:r>
            <a:endParaRPr lang="ru-RU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28812"/>
            <a:ext cx="3240359" cy="342895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/>
          <a:stretch/>
        </p:blipFill>
        <p:spPr>
          <a:xfrm rot="5400000">
            <a:off x="5364526" y="3443833"/>
            <a:ext cx="3408263" cy="29770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29"/>
          <a:stretch/>
        </p:blipFill>
        <p:spPr>
          <a:xfrm>
            <a:off x="3131840" y="1052736"/>
            <a:ext cx="3066302" cy="202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7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496944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Изобразительная деятельность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Рисование ладошками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68742"/>
            <a:ext cx="3856099" cy="257073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994282"/>
            <a:ext cx="3779912" cy="25199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86684"/>
            <a:ext cx="3816424" cy="25442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17595"/>
            <a:ext cx="3779912" cy="251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5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44069"/>
            <a:ext cx="3707902" cy="24719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49079"/>
            <a:ext cx="3707902" cy="24719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02" b="14747"/>
          <a:stretch/>
        </p:blipFill>
        <p:spPr>
          <a:xfrm>
            <a:off x="4351574" y="1941628"/>
            <a:ext cx="4580186" cy="47041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08573" y="1233576"/>
            <a:ext cx="3866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Рисование ватными палочками</a:t>
            </a:r>
            <a:endParaRPr lang="ru-RU" sz="20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3084" y="3640832"/>
            <a:ext cx="2793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Рисование карандашами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260648"/>
            <a:ext cx="7056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Изобразительная деятельность</a:t>
            </a:r>
            <a:endParaRPr lang="ru-RU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48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691</TotalTime>
  <Words>319</Words>
  <Application>Microsoft Office PowerPoint</Application>
  <PresentationFormat>Экран (4:3)</PresentationFormat>
  <Paragraphs>67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Справедливость</vt:lpstr>
      <vt:lpstr>                                                                                                        МБ ДОУ Починковский детский сад №2      Основные показатели и результаты деятельности в части художественно-эстетического развития детей  </vt:lpstr>
      <vt:lpstr>       Цели: формирование интереса к эстетической стороне окружающей действительности, эстетического отношения к предметам и явлениям окружающего мира, произведениям искусства; воспитание интереса к художественно – творческой деятельности. Развитие детского художественного творчества, интереса к самостоятельной творческой деятельности; удовлетворение потребности детей к самовыражению.</vt:lpstr>
      <vt:lpstr>Презентация PowerPoint</vt:lpstr>
      <vt:lpstr>   Приобщение к искусству: Фольклор</vt:lpstr>
      <vt:lpstr>Презентация PowerPoint</vt:lpstr>
      <vt:lpstr>Знакомство с художественными промыслами</vt:lpstr>
      <vt:lpstr>Знакомство с произведениями живописи, иллюстрациями.</vt:lpstr>
      <vt:lpstr>Изобразительная деятельность Рисование ладошками</vt:lpstr>
      <vt:lpstr>Презентация PowerPoint</vt:lpstr>
      <vt:lpstr>Лепка </vt:lpstr>
      <vt:lpstr>Презентация PowerPoint</vt:lpstr>
      <vt:lpstr>Аппликация </vt:lpstr>
      <vt:lpstr>Чтение художественной литературы</vt:lpstr>
      <vt:lpstr>Конструирование </vt:lpstr>
      <vt:lpstr>Слушание </vt:lpstr>
      <vt:lpstr>Пение </vt:lpstr>
      <vt:lpstr>Музыкальное творчество</vt:lpstr>
      <vt:lpstr>Музыкально – ритмические движения</vt:lpstr>
      <vt:lpstr>Музыкальные игры</vt:lpstr>
      <vt:lpstr>Игра на детских музыкальных инструментах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Художественно – эстетическое развитие</dc:title>
  <dc:creator>SAD</dc:creator>
  <cp:lastModifiedBy>T</cp:lastModifiedBy>
  <cp:revision>56</cp:revision>
  <dcterms:created xsi:type="dcterms:W3CDTF">2021-03-03T12:22:17Z</dcterms:created>
  <dcterms:modified xsi:type="dcterms:W3CDTF">2022-12-22T07:33:13Z</dcterms:modified>
</cp:coreProperties>
</file>