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400" advTm="12095">
        <p14:honeycomb/>
      </p:transition>
    </mc:Choice>
    <mc:Fallback>
      <p:transition spd="slow" advTm="12095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фото конкурс\20210818_130025 (640x480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000"/>
            <a:ext cx="8712968" cy="628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оролева - Маленькая страна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764704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1902">
        <p:checker/>
      </p:transition>
    </mc:Choice>
    <mc:Fallback>
      <p:transition spd="slow" advTm="1190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\20210818_130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80987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6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971">
        <p14:honeycomb/>
      </p:transition>
    </mc:Choice>
    <mc:Fallback>
      <p:transition spd="slow" advTm="3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фото\20210818_13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435">
        <p14:honeycomb/>
      </p:transition>
    </mc:Choice>
    <mc:Fallback>
      <p:transition spd="slow" advTm="3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фото\20210818_130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621">
        <p14:honeycomb/>
      </p:transition>
    </mc:Choice>
    <mc:Fallback>
      <p:transition spd="slow" advTm="3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ото\20210818_130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8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025">
        <p14:honeycomb/>
      </p:transition>
    </mc:Choice>
    <mc:Fallback>
      <p:transition spd="slow" advTm="3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фото\20210818_130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3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577">
        <p14:honeycomb/>
      </p:transition>
    </mc:Choice>
    <mc:Fallback>
      <p:transition spd="slow" advTm="4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фото\20210818_130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8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743">
        <p14:honeycomb/>
      </p:transition>
    </mc:Choice>
    <mc:Fallback>
      <p:transition spd="slow" advTm="2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фото\20210818_130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605">
        <p14:honeycomb/>
      </p:transition>
    </mc:Choice>
    <mc:Fallback>
      <p:transition spd="slow" advTm="2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\20210818_130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-11116616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\20210818_130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42927" cy="642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5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843">
        <p14:honeycomb/>
      </p:transition>
    </mc:Choice>
    <mc:Fallback>
      <p:transition spd="slow" advTm="3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фото\20210818_125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928992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262">
        <p14:honeycomb/>
      </p:transition>
    </mc:Choice>
    <mc:Fallback>
      <p:transition spd="slow" advTm="3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фото\20210818_125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4767">
        <p14:honeycomb/>
      </p:transition>
    </mc:Choice>
    <mc:Fallback>
      <p:transition spd="slow" advTm="4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фото\20210818_1257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36971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817">
        <p14:honeycomb/>
      </p:transition>
    </mc:Choice>
    <mc:Fallback>
      <p:transition spd="slow" advTm="3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\20210818_125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386">
        <p14:honeycomb/>
      </p:transition>
    </mc:Choice>
    <mc:Fallback>
      <p:transition spd="slow" advTm="33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фото\20210818_130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29128" cy="648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690">
        <p14:honeycomb/>
      </p:transition>
    </mc:Choice>
    <mc:Fallback>
      <p:transition spd="slow" advTm="2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\20210818_13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354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651">
        <p14:honeycomb/>
      </p:transition>
    </mc:Choice>
    <mc:Fallback>
      <p:transition spd="slow" advTm="2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фото\20210818_130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6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2979">
        <p14:honeycomb/>
      </p:transition>
    </mc:Choice>
    <mc:Fallback>
      <p:transition spd="slow" advTm="2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</TotalTime>
  <Words>0</Words>
  <Application>Microsoft Office PowerPoint</Application>
  <PresentationFormat>Экран (4:3)</PresentationFormat>
  <Paragraphs>0</Paragraphs>
  <Slides>16</Slides>
  <Notes>0</Notes>
  <HiddenSlides>0</HiddenSlides>
  <MMClips>17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5</cp:revision>
  <dcterms:created xsi:type="dcterms:W3CDTF">2021-09-15T15:58:27Z</dcterms:created>
  <dcterms:modified xsi:type="dcterms:W3CDTF">2021-09-15T17:36:01Z</dcterms:modified>
</cp:coreProperties>
</file>