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9.jpg" ContentType="image/jpeg"/>
  <Override PartName="/ppt/media/image53.jpg" ContentType="image/jpeg"/>
  <Override PartName="/ppt/media/image59.jpg" ContentType="image/jpeg"/>
  <Override PartName="/ppt/media/image64.jpg" ContentType="image/jpeg"/>
  <Override PartName="/ppt/media/image65.JPG" ContentType="image/jpeg"/>
  <Override PartName="/ppt/media/image68.jpg" ContentType="image/jpeg"/>
  <Override PartName="/ppt/media/image95.JPG" ContentType="image/jpeg"/>
  <Override PartName="/ppt/media/image9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493" r:id="rId3"/>
    <p:sldId id="449" r:id="rId4"/>
    <p:sldId id="477" r:id="rId5"/>
    <p:sldId id="426" r:id="rId6"/>
    <p:sldId id="420" r:id="rId7"/>
    <p:sldId id="428" r:id="rId8"/>
    <p:sldId id="419" r:id="rId9"/>
    <p:sldId id="418" r:id="rId10"/>
    <p:sldId id="261" r:id="rId11"/>
    <p:sldId id="478" r:id="rId12"/>
    <p:sldId id="422" r:id="rId13"/>
    <p:sldId id="502" r:id="rId14"/>
    <p:sldId id="485" r:id="rId15"/>
    <p:sldId id="465" r:id="rId16"/>
    <p:sldId id="492" r:id="rId17"/>
    <p:sldId id="421" r:id="rId18"/>
    <p:sldId id="504" r:id="rId19"/>
    <p:sldId id="452" r:id="rId20"/>
    <p:sldId id="497" r:id="rId21"/>
    <p:sldId id="501" r:id="rId22"/>
    <p:sldId id="500" r:id="rId23"/>
    <p:sldId id="498" r:id="rId24"/>
    <p:sldId id="499" r:id="rId25"/>
    <p:sldId id="489" r:id="rId26"/>
    <p:sldId id="490" r:id="rId27"/>
    <p:sldId id="479" r:id="rId28"/>
    <p:sldId id="486" r:id="rId29"/>
    <p:sldId id="491" r:id="rId30"/>
    <p:sldId id="487" r:id="rId31"/>
    <p:sldId id="423" r:id="rId32"/>
    <p:sldId id="488" r:id="rId33"/>
    <p:sldId id="539" r:id="rId34"/>
    <p:sldId id="550" r:id="rId35"/>
    <p:sldId id="505" r:id="rId36"/>
    <p:sldId id="506" r:id="rId37"/>
    <p:sldId id="507" r:id="rId38"/>
    <p:sldId id="424" r:id="rId39"/>
    <p:sldId id="480" r:id="rId40"/>
    <p:sldId id="425" r:id="rId41"/>
    <p:sldId id="548" r:id="rId42"/>
    <p:sldId id="509" r:id="rId43"/>
    <p:sldId id="430" r:id="rId44"/>
    <p:sldId id="551" r:id="rId45"/>
    <p:sldId id="471" r:id="rId46"/>
    <p:sldId id="508" r:id="rId47"/>
    <p:sldId id="523" r:id="rId48"/>
    <p:sldId id="528" r:id="rId49"/>
    <p:sldId id="514" r:id="rId50"/>
    <p:sldId id="515" r:id="rId51"/>
    <p:sldId id="517" r:id="rId52"/>
    <p:sldId id="519" r:id="rId53"/>
    <p:sldId id="529" r:id="rId54"/>
    <p:sldId id="534" r:id="rId55"/>
    <p:sldId id="516" r:id="rId56"/>
    <p:sldId id="524" r:id="rId57"/>
    <p:sldId id="444" r:id="rId58"/>
    <p:sldId id="445" r:id="rId59"/>
    <p:sldId id="468" r:id="rId60"/>
    <p:sldId id="469" r:id="rId61"/>
    <p:sldId id="472" r:id="rId62"/>
    <p:sldId id="467" r:id="rId63"/>
    <p:sldId id="446" r:id="rId64"/>
    <p:sldId id="434" r:id="rId65"/>
    <p:sldId id="411" r:id="rId66"/>
    <p:sldId id="546" r:id="rId67"/>
    <p:sldId id="547" r:id="rId68"/>
    <p:sldId id="412" r:id="rId69"/>
    <p:sldId id="476" r:id="rId70"/>
    <p:sldId id="543" r:id="rId71"/>
    <p:sldId id="540" r:id="rId72"/>
    <p:sldId id="535" r:id="rId73"/>
    <p:sldId id="536" r:id="rId74"/>
    <p:sldId id="545" r:id="rId75"/>
    <p:sldId id="542" r:id="rId76"/>
    <p:sldId id="541" r:id="rId77"/>
    <p:sldId id="537" r:id="rId78"/>
    <p:sldId id="544" r:id="rId79"/>
    <p:sldId id="553" r:id="rId80"/>
    <p:sldId id="481" r:id="rId81"/>
    <p:sldId id="554" r:id="rId82"/>
    <p:sldId id="555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660066"/>
    <a:srgbClr val="9900CC"/>
    <a:srgbClr val="CC66FF"/>
    <a:srgbClr val="3A1953"/>
    <a:srgbClr val="CC00FF"/>
    <a:srgbClr val="FF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48" autoAdjust="0"/>
  </p:normalViewPr>
  <p:slideViewPr>
    <p:cSldViewPr>
      <p:cViewPr>
        <p:scale>
          <a:sx n="78" d="100"/>
          <a:sy n="78" d="100"/>
        </p:scale>
        <p:origin x="-106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3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F7759-1E6C-4735-B166-459F5C39058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441E9-92AD-4467-91C2-39485170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24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23.wdp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hdphoto" Target="../media/hdphoto8.wdp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12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6.wdp"/><Relationship Id="rId1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7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8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0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4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3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6.wdp"/><Relationship Id="rId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9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I:\Детский сад 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3" t="13491" r="5394" b="24013"/>
          <a:stretch/>
        </p:blipFill>
        <p:spPr bwMode="auto">
          <a:xfrm>
            <a:off x="1044413" y="404664"/>
            <a:ext cx="5111761" cy="50822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onovaya_veselaya_-_veselaya_fonovaya_muzyka_bez_slov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" y="-3316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10">
            <a:off x="408037" y="598165"/>
            <a:ext cx="4986300" cy="353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2"/>
          <a:stretch/>
        </p:blipFill>
        <p:spPr>
          <a:xfrm rot="522067">
            <a:off x="5839020" y="536902"/>
            <a:ext cx="2852928" cy="26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2976"/>
            <a:ext cx="4247964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1" b="9049"/>
          <a:stretch/>
        </p:blipFill>
        <p:spPr>
          <a:xfrm>
            <a:off x="2522976" y="1052736"/>
            <a:ext cx="4108704" cy="2968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8" y="2537436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3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r="7140"/>
          <a:stretch/>
        </p:blipFill>
        <p:spPr>
          <a:xfrm>
            <a:off x="744120" y="780288"/>
            <a:ext cx="7655760" cy="540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0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0" t="7614" r="1804"/>
          <a:stretch/>
        </p:blipFill>
        <p:spPr>
          <a:xfrm>
            <a:off x="635628" y="764704"/>
            <a:ext cx="7872743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/>
          <a:stretch/>
        </p:blipFill>
        <p:spPr>
          <a:xfrm>
            <a:off x="645924" y="790596"/>
            <a:ext cx="7852152" cy="527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3600"/>
          <a:stretch/>
        </p:blipFill>
        <p:spPr>
          <a:xfrm>
            <a:off x="829095" y="764704"/>
            <a:ext cx="748581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22808"/>
            <a:ext cx="777686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1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/>
          <a:stretch/>
        </p:blipFill>
        <p:spPr>
          <a:xfrm>
            <a:off x="664085" y="764704"/>
            <a:ext cx="7638535" cy="526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3" t="6350" r="12134" b="6252"/>
          <a:stretch/>
        </p:blipFill>
        <p:spPr>
          <a:xfrm>
            <a:off x="683568" y="703148"/>
            <a:ext cx="7704856" cy="546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3" y="836881"/>
            <a:ext cx="7776356" cy="518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0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2015" r="17067"/>
          <a:stretch/>
        </p:blipFill>
        <p:spPr>
          <a:xfrm>
            <a:off x="539552" y="764704"/>
            <a:ext cx="7878468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9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755">
            <a:off x="502449" y="3015001"/>
            <a:ext cx="1582365" cy="1634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672">
            <a:off x="1893872" y="1116137"/>
            <a:ext cx="1235320" cy="1276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2985">
            <a:off x="3783372" y="4164284"/>
            <a:ext cx="1139073" cy="11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33"/>
          <a:stretch/>
        </p:blipFill>
        <p:spPr>
          <a:xfrm>
            <a:off x="719328" y="857250"/>
            <a:ext cx="770534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" r="3959"/>
          <a:stretch/>
        </p:blipFill>
        <p:spPr>
          <a:xfrm>
            <a:off x="687491" y="857250"/>
            <a:ext cx="779068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>
          <a:xfrm>
            <a:off x="671751" y="775745"/>
            <a:ext cx="7800498" cy="527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/>
          <a:stretch/>
        </p:blipFill>
        <p:spPr>
          <a:xfrm>
            <a:off x="853440" y="838202"/>
            <a:ext cx="743712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13066"/>
          <a:stretch/>
        </p:blipFill>
        <p:spPr>
          <a:xfrm>
            <a:off x="788819" y="857250"/>
            <a:ext cx="766876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1" r="11600"/>
          <a:stretch/>
        </p:blipFill>
        <p:spPr>
          <a:xfrm>
            <a:off x="827584" y="787563"/>
            <a:ext cx="7488832" cy="534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872885"/>
            <a:ext cx="7668344" cy="511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7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" r="3573"/>
          <a:stretch/>
        </p:blipFill>
        <p:spPr>
          <a:xfrm>
            <a:off x="923833" y="692696"/>
            <a:ext cx="7320062" cy="5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>
            <a:off x="682587" y="644860"/>
            <a:ext cx="7795592" cy="556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5150"/>
          <a:stretch/>
        </p:blipFill>
        <p:spPr>
          <a:xfrm>
            <a:off x="857613" y="823160"/>
            <a:ext cx="7428773" cy="52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83968" y="5030426"/>
            <a:ext cx="3591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Заведующий МАДОУ</a:t>
            </a:r>
            <a:endParaRPr lang="ru-RU" sz="3200" b="1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8351" y="5387530"/>
            <a:ext cx="72474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Зеленцова Татьяна Викторовна</a:t>
            </a:r>
            <a:endParaRPr lang="ru-RU" sz="4400" b="1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2918154" y="839500"/>
            <a:ext cx="3307692" cy="415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1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8668" b="4910"/>
          <a:stretch/>
        </p:blipFill>
        <p:spPr>
          <a:xfrm>
            <a:off x="824120" y="767609"/>
            <a:ext cx="7488832" cy="540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33" r="4133" b="947"/>
          <a:stretch/>
        </p:blipFill>
        <p:spPr>
          <a:xfrm>
            <a:off x="632703" y="748728"/>
            <a:ext cx="7878594" cy="537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" r="2000"/>
          <a:stretch/>
        </p:blipFill>
        <p:spPr>
          <a:xfrm>
            <a:off x="755576" y="727401"/>
            <a:ext cx="7560840" cy="545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r="19867" b="22055"/>
          <a:stretch/>
        </p:blipFill>
        <p:spPr>
          <a:xfrm>
            <a:off x="755575" y="777260"/>
            <a:ext cx="7545079" cy="530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5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4" y="632176"/>
            <a:ext cx="7422571" cy="556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2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4950" r="7282"/>
          <a:stretch/>
        </p:blipFill>
        <p:spPr>
          <a:xfrm>
            <a:off x="746702" y="663554"/>
            <a:ext cx="7650595" cy="553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97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9" y="764704"/>
            <a:ext cx="7686420" cy="512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5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6" y="764704"/>
            <a:ext cx="7494328" cy="541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5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 flipH="1">
            <a:off x="251520" y="764704"/>
            <a:ext cx="8496944" cy="5256584"/>
          </a:xfrm>
          <a:prstGeom prst="verticalScroll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9949" y="692696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25 педагогов:</a:t>
            </a:r>
            <a:endParaRPr lang="ru-RU" sz="54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412776"/>
            <a:ext cx="53271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старший  воспитатель</a:t>
            </a:r>
            <a:endParaRPr lang="ru-RU" sz="40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5625" y="1947736"/>
            <a:ext cx="4610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2 учителя-логопеда</a:t>
            </a:r>
            <a:endParaRPr lang="ru-RU" sz="40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105" y="2475754"/>
            <a:ext cx="6753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2 музыкальных  руководителя</a:t>
            </a:r>
            <a:endParaRPr lang="ru-RU" sz="40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3842" y="3039053"/>
            <a:ext cx="67665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1 инструктор по физкультуре</a:t>
            </a:r>
            <a:endParaRPr lang="ru-RU" sz="40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5713" y="3573016"/>
            <a:ext cx="44165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1 педагог-психолог</a:t>
            </a:r>
            <a:endParaRPr lang="ru-RU" sz="4000" b="1" cap="none" spc="0" dirty="0">
              <a:ln w="10541" cmpd="sng">
                <a:solidFill>
                  <a:srgbClr val="3A1953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3842" y="4149080"/>
            <a:ext cx="6288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1 воспитатель по обучению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54153" y="4503023"/>
            <a:ext cx="3902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т</a:t>
            </a: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атарскому языку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30425" y="5013176"/>
            <a:ext cx="4249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000" b="1" cap="none" spc="0" dirty="0" smtClean="0">
                <a:ln w="10541" cmpd="sng">
                  <a:solidFill>
                    <a:srgbClr val="3A1953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18 воспитателей </a:t>
            </a:r>
          </a:p>
        </p:txBody>
      </p:sp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04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22603" cy="5488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65523" y="692696"/>
            <a:ext cx="5804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Педагогический стаж</a:t>
            </a:r>
            <a:endParaRPr lang="ru-RU" sz="5400" b="1" cap="none" spc="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54115" y="4365104"/>
            <a:ext cx="57454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д</a:t>
            </a:r>
            <a:r>
              <a:rPr lang="ru-RU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о 20 лет – 12 педагогов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017" y="5089781"/>
            <a:ext cx="6429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более</a:t>
            </a:r>
            <a:r>
              <a:rPr lang="ru-RU" sz="4800" b="1" cap="none" spc="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 20 лет – 13 педагогов</a:t>
            </a:r>
            <a:endParaRPr lang="ru-RU" sz="4800" b="1" cap="none" spc="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6034"/>
          <a:stretch/>
        </p:blipFill>
        <p:spPr>
          <a:xfrm>
            <a:off x="669856" y="857250"/>
            <a:ext cx="7804288" cy="523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885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3220114" cy="46866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5506" y="3013501"/>
            <a:ext cx="3004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15 педагогов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98"/>
          <a:stretch/>
        </p:blipFill>
        <p:spPr>
          <a:xfrm>
            <a:off x="4718304" y="993767"/>
            <a:ext cx="3310080" cy="46735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08011" y="3013500"/>
            <a:ext cx="3004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10 педагогов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6968" y="1006902"/>
            <a:ext cx="31614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5 педагогов – с высшей </a:t>
            </a:r>
          </a:p>
          <a:p>
            <a:pPr algn="ctr"/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к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валификационной категорией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2200" y="1022762"/>
            <a:ext cx="31614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18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 педагогов – с </a:t>
            </a: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первой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к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валификационной категорией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r="226"/>
          <a:stretch/>
        </p:blipFill>
        <p:spPr>
          <a:xfrm>
            <a:off x="827584" y="788876"/>
            <a:ext cx="7353248" cy="528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34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3363" r="12571"/>
          <a:stretch/>
        </p:blipFill>
        <p:spPr>
          <a:xfrm>
            <a:off x="798576" y="677048"/>
            <a:ext cx="754684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824880"/>
            <a:ext cx="7812360" cy="520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1" y="268364"/>
            <a:ext cx="7884368" cy="59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6" r="7866" b="12193"/>
          <a:stretch/>
        </p:blipFill>
        <p:spPr>
          <a:xfrm>
            <a:off x="719328" y="692696"/>
            <a:ext cx="7705344" cy="531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13350" r="16712" b="17850"/>
          <a:stretch/>
        </p:blipFill>
        <p:spPr>
          <a:xfrm>
            <a:off x="899632" y="764704"/>
            <a:ext cx="734473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2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3950" r="8429"/>
          <a:stretch/>
        </p:blipFill>
        <p:spPr>
          <a:xfrm>
            <a:off x="975360" y="698221"/>
            <a:ext cx="7242048" cy="548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9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4" y="872716"/>
            <a:ext cx="766885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r="12823"/>
          <a:stretch/>
        </p:blipFill>
        <p:spPr>
          <a:xfrm>
            <a:off x="827584" y="908720"/>
            <a:ext cx="758547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6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/>
          <a:stretch/>
        </p:blipFill>
        <p:spPr>
          <a:xfrm>
            <a:off x="2873052" y="958416"/>
            <a:ext cx="3433719" cy="49411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3052" y="958416"/>
            <a:ext cx="3433719" cy="4941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921">
            <a:off x="642578" y="855745"/>
            <a:ext cx="3650007" cy="5146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955"/>
          <a:stretch/>
        </p:blipFill>
        <p:spPr>
          <a:xfrm>
            <a:off x="3059832" y="915604"/>
            <a:ext cx="3487321" cy="49839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5" r="4726"/>
          <a:stretch/>
        </p:blipFill>
        <p:spPr>
          <a:xfrm rot="535026">
            <a:off x="4926265" y="923140"/>
            <a:ext cx="3567444" cy="50659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"/>
          <a:stretch/>
        </p:blipFill>
        <p:spPr>
          <a:xfrm rot="21374495">
            <a:off x="2498388" y="931194"/>
            <a:ext cx="3432953" cy="49527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"/>
          <a:stretch/>
        </p:blipFill>
        <p:spPr>
          <a:xfrm rot="284665">
            <a:off x="3497864" y="833255"/>
            <a:ext cx="3468715" cy="50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r="11334"/>
          <a:stretch/>
        </p:blipFill>
        <p:spPr>
          <a:xfrm>
            <a:off x="865632" y="857250"/>
            <a:ext cx="724204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6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5" y="836712"/>
            <a:ext cx="777686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9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764704"/>
            <a:ext cx="7812360" cy="520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9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7329"/>
          <a:stretch/>
        </p:blipFill>
        <p:spPr>
          <a:xfrm>
            <a:off x="1187624" y="708701"/>
            <a:ext cx="6912768" cy="544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21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84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5" y="655712"/>
            <a:ext cx="7334528" cy="550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6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5775"/>
          <a:stretch/>
        </p:blipFill>
        <p:spPr>
          <a:xfrm>
            <a:off x="971600" y="788876"/>
            <a:ext cx="7022592" cy="528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6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>
          <a:xfrm>
            <a:off x="971600" y="764703"/>
            <a:ext cx="7200800" cy="537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15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5"/>
          <a:stretch/>
        </p:blipFill>
        <p:spPr>
          <a:xfrm>
            <a:off x="717888" y="790573"/>
            <a:ext cx="7793632" cy="526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9"/>
          <a:stretch/>
        </p:blipFill>
        <p:spPr>
          <a:xfrm>
            <a:off x="743712" y="672514"/>
            <a:ext cx="7716720" cy="547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7" r="5466"/>
          <a:stretch/>
        </p:blipFill>
        <p:spPr>
          <a:xfrm>
            <a:off x="701040" y="764704"/>
            <a:ext cx="774192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/>
          <a:stretch/>
        </p:blipFill>
        <p:spPr>
          <a:xfrm>
            <a:off x="719328" y="728869"/>
            <a:ext cx="7776600" cy="540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7686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8" y="620688"/>
            <a:ext cx="765544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>
          <a:xfrm>
            <a:off x="629816" y="692696"/>
            <a:ext cx="7884368" cy="552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6" t="2103" r="1734" b="5023"/>
          <a:stretch/>
        </p:blipFill>
        <p:spPr>
          <a:xfrm>
            <a:off x="864324" y="696736"/>
            <a:ext cx="7415352" cy="546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3" t="6950" r="25067" b="21850"/>
          <a:stretch/>
        </p:blipFill>
        <p:spPr>
          <a:xfrm>
            <a:off x="755575" y="808504"/>
            <a:ext cx="7659979" cy="528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63" b="12413"/>
          <a:stretch/>
        </p:blipFill>
        <p:spPr>
          <a:xfrm>
            <a:off x="669643" y="776706"/>
            <a:ext cx="7812360" cy="530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/>
          <a:stretch/>
        </p:blipFill>
        <p:spPr>
          <a:xfrm>
            <a:off x="755576" y="857258"/>
            <a:ext cx="756084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7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3624340" cy="4984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70" y="922412"/>
            <a:ext cx="3644907" cy="5013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72824"/>
            <a:ext cx="3573227" cy="49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83" r="12497"/>
          <a:stretch/>
        </p:blipFill>
        <p:spPr>
          <a:xfrm>
            <a:off x="971599" y="716985"/>
            <a:ext cx="7506579" cy="532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964760" y="56576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2"/>
          <a:stretch/>
        </p:blipFill>
        <p:spPr>
          <a:xfrm>
            <a:off x="755575" y="663553"/>
            <a:ext cx="7722604" cy="555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212"/>
            <a:ext cx="9144000" cy="6858000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 rot="7213799">
            <a:off x="1717888" y="1300064"/>
            <a:ext cx="1653122" cy="1920874"/>
          </a:xfrm>
          <a:prstGeom prst="ellipse">
            <a:avLst/>
          </a:prstGeom>
          <a:solidFill>
            <a:srgbClr val="660066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23" name="Овал 22"/>
          <p:cNvSpPr/>
          <p:nvPr/>
        </p:nvSpPr>
        <p:spPr>
          <a:xfrm rot="7213799">
            <a:off x="1122346" y="2488493"/>
            <a:ext cx="1769005" cy="1936796"/>
          </a:xfrm>
          <a:prstGeom prst="ellipse">
            <a:avLst/>
          </a:prstGeom>
          <a:solidFill>
            <a:srgbClr val="660066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21" name="Овал 20"/>
          <p:cNvSpPr/>
          <p:nvPr/>
        </p:nvSpPr>
        <p:spPr>
          <a:xfrm rot="7213799">
            <a:off x="1845958" y="3501062"/>
            <a:ext cx="1648877" cy="2184215"/>
          </a:xfrm>
          <a:prstGeom prst="ellipse">
            <a:avLst/>
          </a:prstGeom>
          <a:solidFill>
            <a:srgbClr val="660066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20" name="Овал 19"/>
          <p:cNvSpPr/>
          <p:nvPr/>
        </p:nvSpPr>
        <p:spPr>
          <a:xfrm rot="5400000">
            <a:off x="3284033" y="4283714"/>
            <a:ext cx="1657926" cy="1776864"/>
          </a:xfrm>
          <a:prstGeom prst="ellipse">
            <a:avLst/>
          </a:prstGeom>
          <a:solidFill>
            <a:srgbClr val="9900FF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19" name="Овал 18"/>
          <p:cNvSpPr/>
          <p:nvPr/>
        </p:nvSpPr>
        <p:spPr>
          <a:xfrm rot="5400000">
            <a:off x="4597147" y="4195524"/>
            <a:ext cx="1657926" cy="1776864"/>
          </a:xfrm>
          <a:prstGeom prst="ellipse">
            <a:avLst/>
          </a:prstGeom>
          <a:solidFill>
            <a:srgbClr val="9900FF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17" name="Овал 16"/>
          <p:cNvSpPr/>
          <p:nvPr/>
        </p:nvSpPr>
        <p:spPr>
          <a:xfrm rot="3497070">
            <a:off x="5826009" y="3838392"/>
            <a:ext cx="1522956" cy="1789337"/>
          </a:xfrm>
          <a:prstGeom prst="ellipse">
            <a:avLst/>
          </a:prstGeom>
          <a:solidFill>
            <a:srgbClr val="9900FF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16" name="Овал 15"/>
          <p:cNvSpPr/>
          <p:nvPr/>
        </p:nvSpPr>
        <p:spPr>
          <a:xfrm rot="9812809">
            <a:off x="6418018" y="2434395"/>
            <a:ext cx="1560398" cy="1989210"/>
          </a:xfrm>
          <a:prstGeom prst="ellipse">
            <a:avLst/>
          </a:prstGeom>
          <a:solidFill>
            <a:srgbClr val="CC00FF"/>
          </a:solidFill>
          <a:ln>
            <a:solidFill>
              <a:srgbClr val="3A1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11" name="Овал 10"/>
          <p:cNvSpPr/>
          <p:nvPr/>
        </p:nvSpPr>
        <p:spPr>
          <a:xfrm rot="8271756">
            <a:off x="5988746" y="1481488"/>
            <a:ext cx="1270011" cy="1347663"/>
          </a:xfrm>
          <a:prstGeom prst="ellipse">
            <a:avLst/>
          </a:prstGeom>
          <a:solidFill>
            <a:srgbClr val="CC00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3A1953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 rot="18110178">
            <a:off x="5080083" y="1029517"/>
            <a:ext cx="1206852" cy="1030727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5400000">
            <a:off x="3833208" y="916186"/>
            <a:ext cx="1574742" cy="110527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398811" y="5085184"/>
            <a:ext cx="1745187" cy="177281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 rot="3297519">
            <a:off x="2646914" y="878050"/>
            <a:ext cx="1600091" cy="118154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475880" y="1748044"/>
            <a:ext cx="4460760" cy="3176963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47638" y="2008304"/>
            <a:ext cx="21531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0541" cmpd="sng">
                  <a:solidFill>
                    <a:srgbClr val="660066"/>
                  </a:solidFill>
                  <a:prstDash val="solid"/>
                </a:ln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11</a:t>
            </a:r>
            <a:endParaRPr lang="ru-RU" sz="11500" b="1" cap="none" spc="0" dirty="0">
              <a:ln w="10541" cmpd="sng">
                <a:solidFill>
                  <a:srgbClr val="660066"/>
                </a:solidFill>
                <a:prstDash val="solid"/>
              </a:ln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7078" y="3429000"/>
            <a:ext cx="1624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групп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13871">
            <a:off x="3225275" y="1523653"/>
            <a:ext cx="2520374" cy="787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71914"/>
              </a:avLst>
            </a:prstTxWarp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660066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младшие</a:t>
            </a:r>
            <a:endParaRPr lang="ru-RU" sz="4400" b="1" cap="none" spc="0" dirty="0">
              <a:ln w="10541" cmpd="sng">
                <a:solidFill>
                  <a:srgbClr val="660066"/>
                </a:solidFill>
                <a:prstDash val="solid"/>
              </a:ln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3956102">
            <a:off x="4625866" y="2177988"/>
            <a:ext cx="3084790" cy="21497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9152480"/>
              </a:avLst>
            </a:prstTxWarp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660066"/>
                  </a:solidFill>
                  <a:prstDash val="solid"/>
                </a:ln>
                <a:solidFill>
                  <a:srgbClr val="CC66FF"/>
                </a:solidFill>
                <a:latin typeface="Arial Black" panose="020B0A04020102020204" pitchFamily="34" charset="0"/>
              </a:rPr>
              <a:t>средние</a:t>
            </a:r>
            <a:endParaRPr lang="ru-RU" sz="4400" b="1" cap="none" spc="0" dirty="0">
              <a:ln w="10541" cmpd="sng">
                <a:solidFill>
                  <a:srgbClr val="660066"/>
                </a:solidFill>
                <a:prstDash val="solid"/>
              </a:ln>
              <a:solidFill>
                <a:srgbClr val="CC66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0192494">
            <a:off x="3539431" y="3908351"/>
            <a:ext cx="3006242" cy="13910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66749"/>
              </a:avLst>
            </a:prstTxWarp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660066"/>
                  </a:solidFill>
                  <a:prstDash val="solid"/>
                </a:ln>
                <a:solidFill>
                  <a:srgbClr val="CC66FF"/>
                </a:solidFill>
                <a:latin typeface="Arial Black" panose="020B0A04020102020204" pitchFamily="34" charset="0"/>
              </a:rPr>
              <a:t>старшие</a:t>
            </a:r>
            <a:endParaRPr lang="ru-RU" sz="4400" b="1" cap="none" spc="0" dirty="0">
              <a:ln w="10541" cmpd="sng">
                <a:solidFill>
                  <a:srgbClr val="660066"/>
                </a:solidFill>
                <a:prstDash val="solid"/>
              </a:ln>
              <a:solidFill>
                <a:srgbClr val="CC66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356108">
            <a:off x="1859158" y="2610621"/>
            <a:ext cx="2200818" cy="14407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54822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3A1953"/>
                  </a:solidFill>
                  <a:prstDash val="solid"/>
                </a:ln>
                <a:solidFill>
                  <a:srgbClr val="CC66FF"/>
                </a:solidFill>
                <a:latin typeface="Arial Black" panose="020B0A04020102020204" pitchFamily="34" charset="0"/>
              </a:rPr>
              <a:t>ПОДГОТОВИ-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3A1953"/>
                  </a:solidFill>
                  <a:prstDash val="solid"/>
                </a:ln>
                <a:solidFill>
                  <a:srgbClr val="CC66FF"/>
                </a:solidFill>
                <a:latin typeface="Arial Black" panose="020B0A04020102020204" pitchFamily="34" charset="0"/>
              </a:rPr>
              <a:t>ТЕЛЬНЫЕ</a:t>
            </a:r>
            <a:endParaRPr lang="ru-RU" sz="5400" b="1" cap="none" spc="0" dirty="0">
              <a:ln w="10541" cmpd="sng">
                <a:solidFill>
                  <a:srgbClr val="3A1953"/>
                </a:solidFill>
                <a:prstDash val="solid"/>
              </a:ln>
              <a:solidFill>
                <a:srgbClr val="CC66FF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20" grpId="0" animBg="1"/>
      <p:bldP spid="19" grpId="0" animBg="1"/>
      <p:bldP spid="17" grpId="0" animBg="1"/>
      <p:bldP spid="16" grpId="0" animBg="1"/>
      <p:bldP spid="11" grpId="0" animBg="1"/>
      <p:bldP spid="9" grpId="0" animBg="1"/>
      <p:bldP spid="8" grpId="0" animBg="1"/>
      <p:bldP spid="7" grpId="0" animBg="1"/>
      <p:bldP spid="2" grpId="0" animBg="1"/>
      <p:bldP spid="3" grpId="0"/>
      <p:bldP spid="6" grpId="0"/>
      <p:bldP spid="10" grpId="0"/>
      <p:bldP spid="18" grpId="0"/>
      <p:bldP spid="22" grpId="0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3"/>
          <a:stretch/>
        </p:blipFill>
        <p:spPr>
          <a:xfrm>
            <a:off x="810768" y="764704"/>
            <a:ext cx="752246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93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7282"/>
          <a:stretch/>
        </p:blipFill>
        <p:spPr>
          <a:xfrm>
            <a:off x="770024" y="857250"/>
            <a:ext cx="760395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0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637788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7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598376"/>
            <a:ext cx="7548331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0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" y="866860"/>
            <a:ext cx="7686420" cy="512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0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8" y="836712"/>
            <a:ext cx="7573704" cy="504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4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6" y="826762"/>
            <a:ext cx="7516327" cy="497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8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7" y="676360"/>
            <a:ext cx="7340373" cy="550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7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3" y="679844"/>
            <a:ext cx="7393413" cy="554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6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22610"/>
          <a:stretch/>
        </p:blipFill>
        <p:spPr>
          <a:xfrm>
            <a:off x="853440" y="775316"/>
            <a:ext cx="7437120" cy="530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5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7" y="1484784"/>
            <a:ext cx="6253685" cy="45860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30560" y="692696"/>
            <a:ext cx="1743399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9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</a:t>
            </a:r>
            <a:endParaRPr lang="ru-RU" sz="239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54050" y="3105834"/>
            <a:ext cx="14398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группы</a:t>
            </a:r>
            <a:endParaRPr lang="ru-RU" sz="36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1087869"/>
            <a:ext cx="27622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логопедические</a:t>
            </a:r>
            <a:endParaRPr lang="ru-RU" sz="36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9"/>
          <a:stretch/>
        </p:blipFill>
        <p:spPr>
          <a:xfrm>
            <a:off x="730318" y="620688"/>
            <a:ext cx="7611643" cy="556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4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7097" y="1052736"/>
            <a:ext cx="7053534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/>
                <a:latin typeface="Monotype Corsiva" panose="03010101010201010101" pitchFamily="66" charset="0"/>
              </a:rPr>
              <a:t>Спасибо за внимание!</a:t>
            </a:r>
            <a:endParaRPr lang="ru-RU" sz="66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МАДОУ №61\Desktop\03kWACxJB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6" y="728700"/>
            <a:ext cx="7293569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789" r="2231" b="20767"/>
          <a:stretch/>
        </p:blipFill>
        <p:spPr>
          <a:xfrm>
            <a:off x="7812360" y="5505280"/>
            <a:ext cx="1331639" cy="1352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7097" y="1052736"/>
            <a:ext cx="7053533" cy="31393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6600" b="1" cap="none" spc="0" dirty="0" smtClean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latin typeface="Monotype Corsiva" panose="03010101010201010101" pitchFamily="66" charset="0"/>
            </a:endParaRPr>
          </a:p>
          <a:p>
            <a:pPr algn="ctr"/>
            <a:endParaRPr lang="ru-RU" sz="6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66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Спасибо за внимание!</a:t>
            </a:r>
            <a:endParaRPr lang="ru-RU" sz="66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1839084" cy="4378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67744" y="764704"/>
            <a:ext cx="58304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С в</a:t>
            </a:r>
            <a:r>
              <a:rPr lang="ru-RU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оспитанием и обучением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на двух государственных языках</a:t>
            </a:r>
            <a:endParaRPr lang="ru-RU" sz="36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47" y="1813234"/>
            <a:ext cx="1930805" cy="459715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53769" y="1859558"/>
            <a:ext cx="1743399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9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3</a:t>
            </a:r>
            <a:endParaRPr lang="ru-RU" sz="239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63056" y="3968188"/>
            <a:ext cx="14398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группы</a:t>
            </a:r>
            <a:endParaRPr lang="ru-RU" sz="36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832" y="116632"/>
            <a:ext cx="4353334" cy="50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7978 L 1.50122 0.55203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90" y="236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89</Words>
  <Application>Microsoft Office PowerPoint</Application>
  <PresentationFormat>Экран (4:3)</PresentationFormat>
  <Paragraphs>38</Paragraphs>
  <Slides>82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МАДОУ №61</dc:creator>
  <cp:lastModifiedBy>МАДОУ №61</cp:lastModifiedBy>
  <cp:revision>161</cp:revision>
  <dcterms:created xsi:type="dcterms:W3CDTF">2018-04-11T06:12:28Z</dcterms:created>
  <dcterms:modified xsi:type="dcterms:W3CDTF">2019-02-12T07:58:49Z</dcterms:modified>
</cp:coreProperties>
</file>