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36"/>
  </p:handoutMasterIdLst>
  <p:sldIdLst>
    <p:sldId id="256" r:id="rId2"/>
    <p:sldId id="261" r:id="rId3"/>
    <p:sldId id="277" r:id="rId4"/>
    <p:sldId id="258" r:id="rId5"/>
    <p:sldId id="260" r:id="rId6"/>
    <p:sldId id="262" r:id="rId7"/>
    <p:sldId id="287" r:id="rId8"/>
    <p:sldId id="278" r:id="rId9"/>
    <p:sldId id="281" r:id="rId10"/>
    <p:sldId id="282" r:id="rId11"/>
    <p:sldId id="290" r:id="rId12"/>
    <p:sldId id="291" r:id="rId13"/>
    <p:sldId id="263" r:id="rId14"/>
    <p:sldId id="283" r:id="rId15"/>
    <p:sldId id="288" r:id="rId16"/>
    <p:sldId id="284" r:id="rId17"/>
    <p:sldId id="289" r:id="rId18"/>
    <p:sldId id="264" r:id="rId19"/>
    <p:sldId id="279" r:id="rId20"/>
    <p:sldId id="269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280" r:id="rId35"/>
  </p:sldIdLst>
  <p:sldSz cx="9144000" cy="6858000" type="screen4x3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030"/>
    <a:srgbClr val="11D511"/>
    <a:srgbClr val="A578A8"/>
    <a:srgbClr val="E105D7"/>
    <a:srgbClr val="F4C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AE8D6D7D-E753-4259-88A2-3274445EFED7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26C24A79-F74D-4D1E-999D-0A0ED9A75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17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188640"/>
            <a:ext cx="8640960" cy="64807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50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           </a:t>
            </a:r>
          </a:p>
          <a:p>
            <a:pPr algn="ctr"/>
            <a:r>
              <a:rPr lang="ru-RU" spc="50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развития ребенка – детский сад № 140» «УСПЕХ»</a:t>
            </a:r>
          </a:p>
          <a:p>
            <a:pPr algn="ctr"/>
            <a:r>
              <a:rPr lang="ru-RU" spc="50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коллективный проект в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группе № 1</a:t>
            </a:r>
          </a:p>
          <a:p>
            <a:pPr algn="ctr"/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«Дом, в котором я живу»</a:t>
            </a:r>
            <a:endParaRPr lang="ru-RU" sz="3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spc="50" dirty="0">
              <a:ln w="1143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spc="50" dirty="0">
              <a:ln w="1143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spc="50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</a:t>
            </a:r>
          </a:p>
          <a:p>
            <a:pPr algn="ctr"/>
            <a:r>
              <a:rPr lang="ru-RU" sz="2500" b="1" spc="50" dirty="0" err="1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Сентюрова</a:t>
            </a:r>
            <a:r>
              <a:rPr lang="ru-RU" sz="2500" b="1" spc="50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Тамара Александровна</a:t>
            </a:r>
          </a:p>
          <a:p>
            <a:pPr algn="ctr"/>
            <a:endParaRPr lang="ru-RU" sz="2500" b="1" spc="50" dirty="0">
              <a:ln w="1143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spc="50" dirty="0">
                <a:ln w="1143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Самара, 2020 г.</a:t>
            </a:r>
          </a:p>
          <a:p>
            <a:pPr algn="r"/>
            <a:r>
              <a:rPr lang="ru-RU" sz="2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</a:t>
            </a:r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691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AutoShape 7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5574" y="160336"/>
            <a:ext cx="4200402" cy="82039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endParaRPr lang="ru-RU" sz="2000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dirty="0">
                <a:solidFill>
                  <a:schemeClr val="bg1"/>
                </a:solidFill>
              </a:rPr>
              <a:t>Выставка праздничных салфеток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4E8A59-3F01-43DB-8898-D618556E1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3" y="1099897"/>
            <a:ext cx="7452320" cy="55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970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AutoShape 7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5574" y="160336"/>
            <a:ext cx="4200402" cy="82039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endParaRPr lang="ru-RU" sz="2000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dirty="0">
                <a:solidFill>
                  <a:schemeClr val="bg1"/>
                </a:solidFill>
              </a:rPr>
              <a:t>Лепка из пластилина. Миски для трех медведей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EF2D1A-69E8-41D5-A20B-58980C6D9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3447" y="1582230"/>
            <a:ext cx="3752165" cy="2814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B03BA6A-724A-4A02-BC90-526EC4206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9290" y="3458312"/>
            <a:ext cx="3752167" cy="281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0F46CD3-AA6E-4F6A-9F2D-37B46B7C7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0"/>
          <a:stretch/>
        </p:blipFill>
        <p:spPr>
          <a:xfrm>
            <a:off x="5765999" y="2989290"/>
            <a:ext cx="3166538" cy="343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025A12B-A240-4591-A285-9732947F9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8122" y="451875"/>
            <a:ext cx="3429000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661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AutoShape 7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5574" y="160336"/>
            <a:ext cx="4200402" cy="82039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endParaRPr lang="ru-RU" sz="2000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dirty="0">
                <a:solidFill>
                  <a:schemeClr val="bg1"/>
                </a:solidFill>
              </a:rPr>
              <a:t>Выставка «Миски для трех медведей»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541DD6-7F7A-49E5-AF29-E6A75FB62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258237"/>
            <a:ext cx="4421186" cy="3315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945673-0746-4A6A-A7D9-F8D82DC16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65" y="377319"/>
            <a:ext cx="4635624" cy="347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План-конспект в детском саду Инсценировка сказки ТРИ МЕДВЕДЯ | Малышок">
            <a:extLst>
              <a:ext uri="{FF2B5EF4-FFF2-40B4-BE49-F238E27FC236}">
                <a16:creationId xmlns:a16="http://schemas.microsoft.com/office/drawing/2014/main" xmlns="" id="{CD297D2A-EF0F-49D7-AA76-4B959C0E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7" b="93004" l="5797" r="95652">
                        <a14:foregroundMark x1="21739" y1="7819" x2="21739" y2="7819"/>
                        <a14:foregroundMark x1="43961" y1="6173" x2="43961" y2="6173"/>
                        <a14:foregroundMark x1="73430" y1="6996" x2="73430" y2="6996"/>
                        <a14:foregroundMark x1="75845" y1="4527" x2="75845" y2="4527"/>
                        <a14:foregroundMark x1="85507" y1="32922" x2="85507" y2="32922"/>
                        <a14:foregroundMark x1="96618" y1="46914" x2="96618" y2="46914"/>
                        <a14:foregroundMark x1="86473" y1="48971" x2="86473" y2="48971"/>
                        <a14:foregroundMark x1="83092" y1="57613" x2="83092" y2="57613"/>
                        <a14:foregroundMark x1="84541" y1="60082" x2="84541" y2="60082"/>
                        <a14:foregroundMark x1="90821" y1="55967" x2="90821" y2="55967"/>
                        <a14:foregroundMark x1="90821" y1="58025" x2="90821" y2="58025"/>
                        <a14:foregroundMark x1="90821" y1="59671" x2="90821" y2="59671"/>
                        <a14:foregroundMark x1="90338" y1="61317" x2="90338" y2="61317"/>
                        <a14:foregroundMark x1="89372" y1="63786" x2="89372" y2="63786"/>
                        <a14:foregroundMark x1="87440" y1="65021" x2="87440" y2="65021"/>
                        <a14:foregroundMark x1="6280" y1="38272" x2="6280" y2="38272"/>
                        <a14:foregroundMark x1="9662" y1="48148" x2="9662" y2="48148"/>
                        <a14:foregroundMark x1="52174" y1="93004" x2="52174" y2="93004"/>
                        <a14:foregroundMark x1="77778" y1="62963" x2="77778" y2="62963"/>
                        <a14:foregroundMark x1="69565" y1="38272" x2="69565" y2="3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59497"/>
            <a:ext cx="2554280" cy="29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иски трех медведей&quot; — Агеша">
            <a:extLst>
              <a:ext uri="{FF2B5EF4-FFF2-40B4-BE49-F238E27FC236}">
                <a16:creationId xmlns:a16="http://schemas.microsoft.com/office/drawing/2014/main" xmlns="" id="{C22E26C8-AAFF-41F2-8C3A-165125ED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522" y1="38603" x2="37522" y2="38603"/>
                        <a14:foregroundMark x1="44469" y1="43873" x2="44469" y2="43873"/>
                        <a14:foregroundMark x1="44469" y1="43873" x2="44469" y2="43873"/>
                        <a14:foregroundMark x1="43097" y1="59111" x2="43097" y2="59111"/>
                        <a14:foregroundMark x1="37699" y1="61524" x2="37699" y2="61524"/>
                        <a14:foregroundMark x1="39558" y1="71492" x2="39558" y2="71492"/>
                        <a14:foregroundMark x1="38319" y1="77460" x2="38319" y2="77460"/>
                        <a14:foregroundMark x1="70619" y1="63111" x2="70619" y2="63111"/>
                        <a14:foregroundMark x1="63982" y1="65714" x2="63982" y2="65714"/>
                        <a14:foregroundMark x1="67212" y1="74095" x2="67212" y2="74095"/>
                        <a14:foregroundMark x1="73230" y1="78095" x2="73230" y2="78095"/>
                        <a14:foregroundMark x1="73230" y1="78095" x2="73230" y2="7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054597"/>
            <a:ext cx="3072646" cy="214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7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4099" y="241555"/>
            <a:ext cx="5199989" cy="1042398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endParaRPr lang="ru-RU" sz="2500" b="1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Ковер для детской комнаты</a:t>
            </a: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«Осенние фантазии» с помощью листьев разных деревьев</a:t>
            </a:r>
          </a:p>
          <a:p>
            <a:pPr algn="ctr" eaLnBrk="0" fontAlgn="base" hangingPunct="0"/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2905B42-0F7B-4D45-9F43-7B9AB8402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055" y="2234872"/>
            <a:ext cx="3960441" cy="297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C86461-C550-4833-BFC5-FAC117705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62" y="3130803"/>
            <a:ext cx="4845841" cy="3634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790973-1749-486A-9D52-9EA11C0FD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772" y="447448"/>
            <a:ext cx="3465423" cy="2599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369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116632"/>
            <a:ext cx="5076056" cy="936104"/>
          </a:xfrm>
          <a:prstGeom prst="roundRect">
            <a:avLst/>
          </a:prstGeom>
          <a:solidFill>
            <a:srgbClr val="7EF03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23728" y="1052737"/>
            <a:ext cx="6768752" cy="755216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«Сделай шаг и дотянись до башни», «Повтори за мной», Загадки-отгадки</a:t>
            </a:r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3E8FD89-9491-4AD6-BE08-31C09F704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7539" y="2266510"/>
            <a:ext cx="3668452" cy="2751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09B264-AACA-49EB-AE16-657DFEAE2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45" y="4176482"/>
            <a:ext cx="3466463" cy="2599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AB89A4-86DC-42D6-BFD0-D1010EA10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" y="1714697"/>
            <a:ext cx="3705066" cy="277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225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116632"/>
            <a:ext cx="5076056" cy="936104"/>
          </a:xfrm>
          <a:prstGeom prst="roundRect">
            <a:avLst/>
          </a:prstGeom>
          <a:solidFill>
            <a:srgbClr val="7EF03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37053" y="1089231"/>
            <a:ext cx="3816424" cy="74746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дом</a:t>
            </a:r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AD63C6-A6FB-49B1-A40A-7DAE7EA5D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3" y="3042338"/>
            <a:ext cx="4355976" cy="3266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0A7B024-D28A-476F-9FD6-EB18E2D1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88" y="1462962"/>
            <a:ext cx="3816424" cy="5088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8179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25700"/>
            <a:ext cx="5076056" cy="936104"/>
          </a:xfrm>
          <a:prstGeom prst="roundRect">
            <a:avLst/>
          </a:prstGeom>
          <a:solidFill>
            <a:srgbClr val="A578A8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художественной литературы с показом иллюстраций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BC67CA-387A-423A-A903-77FCA4E95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91474"/>
            <a:ext cx="7244673" cy="5433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765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97523"/>
            <a:ext cx="5184576" cy="1080119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B21E0F-4F9D-46D4-90D9-7E6A63A6C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60" y="3158357"/>
            <a:ext cx="4255940" cy="3191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xmlns="" id="{EB180F58-4A45-4380-B2C4-445D2686DC16}"/>
              </a:ext>
            </a:extLst>
          </p:cNvPr>
          <p:cNvSpPr/>
          <p:nvPr/>
        </p:nvSpPr>
        <p:spPr>
          <a:xfrm>
            <a:off x="5309214" y="1827339"/>
            <a:ext cx="3816424" cy="74746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«Три медведя»  Би-Ба-</a:t>
            </a:r>
            <a:r>
              <a:rPr lang="ru-RU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01AB463-5C70-4B9C-9A59-1AC4D3F86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24" y="1929233"/>
            <a:ext cx="2568065" cy="3168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8D268F-4B42-4724-9B75-165460A40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3" y="3274203"/>
            <a:ext cx="2636244" cy="3514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кругленный прямоугольник 10">
            <a:extLst>
              <a:ext uri="{FF2B5EF4-FFF2-40B4-BE49-F238E27FC236}">
                <a16:creationId xmlns:a16="http://schemas.microsoft.com/office/drawing/2014/main" xmlns="" id="{6245CD47-0E23-459C-BD65-C5B21B836CFC}"/>
              </a:ext>
            </a:extLst>
          </p:cNvPr>
          <p:cNvSpPr/>
          <p:nvPr/>
        </p:nvSpPr>
        <p:spPr>
          <a:xfrm>
            <a:off x="83062" y="1636036"/>
            <a:ext cx="3816424" cy="74746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 с помощью налобных масок</a:t>
            </a: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997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9712" y="940749"/>
            <a:ext cx="4457560" cy="576064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Физкультминутки, </a:t>
            </a:r>
          </a:p>
          <a:p>
            <a:pPr algn="ctr" eaLnBrk="0" fontAlgn="base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4604" y="116632"/>
            <a:ext cx="5298218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A2D0641-A74E-4300-B7A9-AF834A773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" y="3138547"/>
            <a:ext cx="4588318" cy="3441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CF352E-90E1-4A98-BC02-835B5D88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949" y="1740787"/>
            <a:ext cx="4588320" cy="3441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729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1221" y="2557025"/>
            <a:ext cx="2897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830" y="1403600"/>
            <a:ext cx="3384376" cy="121337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Изучили материал для будущей поделки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1830" y="2935387"/>
            <a:ext cx="3355724" cy="1440160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/>
              <a:t>Приобрели необходимые предметы</a:t>
            </a:r>
            <a:endParaRPr lang="ru-RU" sz="2000" b="1" dirty="0"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8184" y="111726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Коробка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76821" y="324433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Пластилин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35794" y="4008967"/>
            <a:ext cx="2304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Лоскутки ткани</a:t>
            </a:r>
          </a:p>
          <a:p>
            <a:pPr algn="ctr"/>
            <a:endParaRPr lang="ru-RU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9013" y="4433330"/>
            <a:ext cx="3693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Гуашь, кисти, палитра</a:t>
            </a:r>
          </a:p>
          <a:p>
            <a:pPr algn="ctr"/>
            <a:endParaRPr lang="ru-RU" i="1" dirty="0"/>
          </a:p>
          <a:p>
            <a:pPr algn="ctr"/>
            <a:endParaRPr lang="ru-RU" i="1" dirty="0"/>
          </a:p>
        </p:txBody>
      </p:sp>
      <p:sp>
        <p:nvSpPr>
          <p:cNvPr id="17" name="Скругленный прямоугольник 5">
            <a:extLst>
              <a:ext uri="{FF2B5EF4-FFF2-40B4-BE49-F238E27FC236}">
                <a16:creationId xmlns:a16="http://schemas.microsoft.com/office/drawing/2014/main" xmlns="" id="{C20EC222-E6F0-4E6F-8584-6DB2200C4936}"/>
              </a:ext>
            </a:extLst>
          </p:cNvPr>
          <p:cNvSpPr/>
          <p:nvPr/>
        </p:nvSpPr>
        <p:spPr>
          <a:xfrm>
            <a:off x="121830" y="92043"/>
            <a:ext cx="5184576" cy="1080119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защите проектов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моей мечты»</a:t>
            </a:r>
          </a:p>
        </p:txBody>
      </p:sp>
      <p:pic>
        <p:nvPicPr>
          <p:cNvPr id="6146" name="Picture 2" descr="2 -части контейнера картонной коробки Стоковое Фото - изображение  насчитывающей картонной, части: 169220664">
            <a:extLst>
              <a:ext uri="{FF2B5EF4-FFF2-40B4-BE49-F238E27FC236}">
                <a16:creationId xmlns:a16="http://schemas.microsoft.com/office/drawing/2014/main" xmlns="" id="{3310E5CB-C257-4018-86D9-DA72EBBA0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3" b="7163"/>
          <a:stretch/>
        </p:blipFill>
        <p:spPr bwMode="auto">
          <a:xfrm>
            <a:off x="6367294" y="560248"/>
            <a:ext cx="2313783" cy="23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10ACE17-F0EE-4954-A72D-15DAA5086C93}"/>
              </a:ext>
            </a:extLst>
          </p:cNvPr>
          <p:cNvSpPr/>
          <p:nvPr/>
        </p:nvSpPr>
        <p:spPr>
          <a:xfrm>
            <a:off x="3635897" y="1640955"/>
            <a:ext cx="2731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Спичечный коробок</a:t>
            </a:r>
          </a:p>
        </p:txBody>
      </p:sp>
      <p:pic>
        <p:nvPicPr>
          <p:cNvPr id="6148" name="Picture 4" descr="СПИЧЕЧНЫЙ КОРОБОК | ВКонтакте">
            <a:extLst>
              <a:ext uri="{FF2B5EF4-FFF2-40B4-BE49-F238E27FC236}">
                <a16:creationId xmlns:a16="http://schemas.microsoft.com/office/drawing/2014/main" xmlns="" id="{3569C34C-A4DC-4B6D-93CB-056FBE0B6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10444" b="7936"/>
          <a:stretch/>
        </p:blipFill>
        <p:spPr bwMode="auto">
          <a:xfrm>
            <a:off x="3889868" y="2050396"/>
            <a:ext cx="2118934" cy="17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Луч / Пластилин 12 цветов, со стеком  #1">
            <a:extLst>
              <a:ext uri="{FF2B5EF4-FFF2-40B4-BE49-F238E27FC236}">
                <a16:creationId xmlns:a16="http://schemas.microsoft.com/office/drawing/2014/main" xmlns="" id="{EB7CE861-27D7-4D84-9324-56E77E3A5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Пластилин Луч Классика 18 цветов в картонной коробке — купить в  интернет-магазине ОНЛАЙН ТРЕЙД.РУ">
            <a:extLst>
              <a:ext uri="{FF2B5EF4-FFF2-40B4-BE49-F238E27FC236}">
                <a16:creationId xmlns:a16="http://schemas.microsoft.com/office/drawing/2014/main" xmlns="" id="{EE7C32D4-FA71-4E18-A971-4F6AB23A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28" y="3676408"/>
            <a:ext cx="2118934" cy="21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ED396AC9-E954-452D-88BA-72B11F8F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91" y="4433330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Гуашь — Википедия">
            <a:extLst>
              <a:ext uri="{FF2B5EF4-FFF2-40B4-BE49-F238E27FC236}">
                <a16:creationId xmlns:a16="http://schemas.microsoft.com/office/drawing/2014/main" xmlns="" id="{B7F89301-275C-4393-A859-27E58D63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0" y="4829924"/>
            <a:ext cx="2988206" cy="17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0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88640"/>
            <a:ext cx="8928992" cy="64807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название проекта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«Дом, в котором я живу/моя комната» </a:t>
            </a:r>
          </a:p>
          <a:p>
            <a:r>
              <a:rPr lang="ru-RU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познавательно-творческий</a:t>
            </a:r>
          </a:p>
          <a:p>
            <a:r>
              <a:rPr lang="ru-RU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воспитатель, дети, родители.</a:t>
            </a:r>
          </a:p>
          <a:p>
            <a:r>
              <a:rPr lang="ru-RU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Расширение знаний детей о доме, в котором мы живем, о детской комнате.</a:t>
            </a:r>
          </a:p>
          <a:p>
            <a:r>
              <a:rPr lang="ru-RU" sz="2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проекта:</a:t>
            </a:r>
          </a:p>
          <a:p>
            <a:pPr lvl="0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историей возникновения первого жилища.</a:t>
            </a:r>
          </a:p>
          <a:p>
            <a:pPr lvl="0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Уточнить важность домов в жизни человека.</a:t>
            </a:r>
          </a:p>
          <a:p>
            <a:pPr lvl="0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Поддерживать интерес детей к познавательной деятельности.</a:t>
            </a:r>
          </a:p>
          <a:p>
            <a:pPr lvl="0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взаимодействию в коллективной работе.</a:t>
            </a:r>
          </a:p>
          <a:p>
            <a:pPr lvl="0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Обогатить словарный запас детей (проектировщик, дизайнер, декор).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бережное отношение к окружающим объектам.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0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7624" y="260648"/>
            <a:ext cx="7056784" cy="893829"/>
          </a:xfrm>
          <a:prstGeom prst="roundRect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400" b="1" dirty="0"/>
              <a:t>ТРЕТИЙ ЭТАП – ПРЕЗЕНТАЦИЯ ПРОЕКТА</a:t>
            </a:r>
            <a:endParaRPr lang="ru-RU" sz="2400" b="1" dirty="0"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F5A761-4283-4F0A-8E11-CC8C1F9CA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20" y="2056254"/>
            <a:ext cx="3918779" cy="2939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EDA195-A43C-478A-848E-28C49DE60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2239" y="1890410"/>
            <a:ext cx="5180451" cy="388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5407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3E582E-43FD-4DF7-A357-548E1D2DF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210" y="1412149"/>
            <a:ext cx="5925946" cy="4444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C68E52-1827-49C2-B1E1-864534AC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1290" y="1412687"/>
            <a:ext cx="5925945" cy="4444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2252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DB15FEB-61E2-40B1-865B-4DD0D51A5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5387" y="1257938"/>
            <a:ext cx="6250134" cy="4687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C11FDAD-D232-45B1-A1C7-25DDBD420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3113" y="1500867"/>
            <a:ext cx="6546725" cy="3683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9449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9273AE-201E-410B-B65A-744428202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1397" y="1207023"/>
            <a:ext cx="5925277" cy="4443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BD779E-C26C-4C6A-871E-965B21D29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6639" y="1207022"/>
            <a:ext cx="5925277" cy="4443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3681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10A7BA-5B08-4D85-865C-B089AA386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640959" cy="64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9602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629EDB-2BBC-4FC6-BFFE-FEE9682B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3251"/>
          <a:stretch/>
        </p:blipFill>
        <p:spPr>
          <a:xfrm rot="5400000">
            <a:off x="1254861" y="-63388"/>
            <a:ext cx="6634278" cy="698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539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55B96F4-51D9-486F-B00C-6A4A49DFF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8796469" cy="6597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0991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E5721A-DDC5-430B-90B7-43BAF7984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" y="52781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5F3206-4966-4FD7-89A2-265502A3D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77" y="2646635"/>
            <a:ext cx="5401917" cy="4051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884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B16E1E-F19E-40D4-874C-D22C60B4F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30324"/>
            <a:ext cx="8796469" cy="6597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336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5EF6AF-355E-4A25-A728-77776D5AE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" y="256338"/>
            <a:ext cx="8460432" cy="6345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253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16632"/>
            <a:ext cx="7776863" cy="115540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- подготовительный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BF488C-D9B5-4F1C-82EC-575E747B3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1" y="1932947"/>
            <a:ext cx="6372200" cy="4779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4886915" y="965521"/>
            <a:ext cx="4157175" cy="1620180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</a:t>
            </a:r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0761" y="1113891"/>
            <a:ext cx="38944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проблему проекта: Что мы знаем?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хотим узнать?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будем узнавать?</a:t>
            </a:r>
          </a:p>
        </p:txBody>
      </p:sp>
    </p:spTree>
    <p:extLst>
      <p:ext uri="{BB962C8B-B14F-4D97-AF65-F5344CB8AC3E}">
        <p14:creationId xmlns:p14="http://schemas.microsoft.com/office/powerpoint/2010/main" val="4104790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B82034-0A4C-4730-A937-8F9C2FFBB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4340"/>
            <a:ext cx="8412427" cy="630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7406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A0FBCB-25F9-4446-85DD-BA6ABF138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0450" y="1231950"/>
            <a:ext cx="5858798" cy="4394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E84C6C-BE81-45FA-9702-4BA75AF51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599" y="1231948"/>
            <a:ext cx="5858801" cy="4394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2310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1AF2FB-86BF-446C-9CEE-E6BEC0BC5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7" y="256338"/>
            <a:ext cx="8460432" cy="6345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8580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8064895" cy="405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2C9E1A-2188-46E6-B148-AA81261E6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30324"/>
            <a:ext cx="8796469" cy="6597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5763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71112" y="3429000"/>
            <a:ext cx="6401776" cy="720080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7">
            <a:extLst>
              <a:ext uri="{FF2B5EF4-FFF2-40B4-BE49-F238E27FC236}">
                <a16:creationId xmlns:a16="http://schemas.microsoft.com/office/drawing/2014/main" xmlns="" id="{19625030-3E25-49A2-B2C4-F599D75686A1}"/>
              </a:ext>
            </a:extLst>
          </p:cNvPr>
          <p:cNvSpPr/>
          <p:nvPr/>
        </p:nvSpPr>
        <p:spPr>
          <a:xfrm>
            <a:off x="1979712" y="1052736"/>
            <a:ext cx="5400600" cy="187220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 Мечтайте, творите, шагайте вперед смело!</a:t>
            </a:r>
          </a:p>
        </p:txBody>
      </p:sp>
    </p:spTree>
    <p:extLst>
      <p:ext uri="{BB962C8B-B14F-4D97-AF65-F5344CB8AC3E}">
        <p14:creationId xmlns:p14="http://schemas.microsoft.com/office/powerpoint/2010/main" val="194699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7544" y="116632"/>
            <a:ext cx="7776863" cy="115540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- основной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DAF061-F433-4747-8426-6AFD6587A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6262971" cy="4697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272033"/>
            <a:ext cx="3934173" cy="1027197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познавательного видеоролика «Умный дом»</a:t>
            </a:r>
            <a:endParaRPr lang="ru-RU" sz="2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3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6318" y="197243"/>
            <a:ext cx="5298218" cy="792088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Находили нужную информацию в энциклопедии, книгах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F105D6-CB88-4DD9-A4FE-1D94F148D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" y="1065487"/>
            <a:ext cx="3422380" cy="2566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88B1FA-085A-4CA4-B87B-0C1915633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35" y="3233799"/>
            <a:ext cx="2570219" cy="3426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Книга &quot;Пространство детской комнаты. Как создать развивающую среду дома&quot; –  купить книгу ISBN 978-5-222-23639-0 с быстрой доставкой в интернет-магазине  OZON">
            <a:extLst>
              <a:ext uri="{FF2B5EF4-FFF2-40B4-BE49-F238E27FC236}">
                <a16:creationId xmlns:a16="http://schemas.microsoft.com/office/drawing/2014/main" xmlns="" id="{C63D99C8-8698-4F61-B3F6-8E717F20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7078">
            <a:off x="6403369" y="4124243"/>
            <a:ext cx="1507979" cy="25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0E15E4E-B4F4-46E5-B505-E4E9CFEAD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074" y="4125280"/>
            <a:ext cx="2984909" cy="2238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829BB04-8DDD-47F3-A84B-F42E94F614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27" y="1056766"/>
            <a:ext cx="3979363" cy="2984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3166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60648"/>
            <a:ext cx="5184576" cy="1080119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</a:t>
            </a: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«Детская мебель. Детская комната».</a:t>
            </a:r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81107F-890D-4905-980B-326DED033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5" y="2522891"/>
            <a:ext cx="5280587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6EE9CA-E43C-4047-8B0B-6C83D75BA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932" y="1639069"/>
            <a:ext cx="4773149" cy="357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60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7595003" cy="39604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297523"/>
            <a:ext cx="5184576" cy="1080119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мебель для кукол, имеющуюся в группе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C612B6-FFCD-49F7-BCBC-AC0A8C69D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7" y="1377642"/>
            <a:ext cx="4608513" cy="3456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C577E20-6151-4488-A29F-780687F4D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94874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Мебель для детей PAREMO Детское кресло серии &quot;Инста-малыш&quot; Счастье — купить детскую  мебель по лучшей цене в Связном">
            <a:extLst>
              <a:ext uri="{FF2B5EF4-FFF2-40B4-BE49-F238E27FC236}">
                <a16:creationId xmlns:a16="http://schemas.microsoft.com/office/drawing/2014/main" xmlns="" id="{F81DF496-7667-4CE3-9898-0C18CD17C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7" b="96083" l="2692" r="94824">
                        <a14:foregroundMark x1="34161" y1="20507" x2="34161" y2="20507"/>
                        <a14:foregroundMark x1="35404" y1="15438" x2="35404" y2="15438"/>
                        <a14:foregroundMark x1="38923" y1="8525" x2="38923" y2="8525"/>
                        <a14:foregroundMark x1="46584" y1="7143" x2="46584" y2="7143"/>
                        <a14:foregroundMark x1="45342" y1="4147" x2="45342" y2="4147"/>
                        <a14:foregroundMark x1="70186" y1="16359" x2="70186" y2="16359"/>
                        <a14:foregroundMark x1="82195" y1="35023" x2="82195" y2="35023"/>
                        <a14:foregroundMark x1="78675" y1="31106" x2="78675" y2="31106"/>
                        <a14:foregroundMark x1="93996" y1="35714" x2="93996" y2="35714"/>
                        <a14:foregroundMark x1="95859" y1="49078" x2="95859" y2="49078"/>
                        <a14:foregroundMark x1="90890" y1="88479" x2="90890" y2="88479"/>
                        <a14:foregroundMark x1="89441" y1="91244" x2="89441" y2="91244"/>
                        <a14:foregroundMark x1="87578" y1="96083" x2="87578" y2="96083"/>
                        <a14:foregroundMark x1="74534" y1="96313" x2="74534" y2="96313"/>
                        <a14:foregroundMark x1="82816" y1="94700" x2="82816" y2="94700"/>
                        <a14:foregroundMark x1="73913" y1="86406" x2="73913" y2="86406"/>
                        <a14:foregroundMark x1="29607" y1="88479" x2="29607" y2="88479"/>
                        <a14:foregroundMark x1="13043" y1="40783" x2="13043" y2="40783"/>
                        <a14:foregroundMark x1="4969" y1="36866" x2="4969" y2="36866"/>
                        <a14:foregroundMark x1="2692" y1="52765" x2="2692" y2="52765"/>
                        <a14:foregroundMark x1="4348" y1="75576" x2="4348" y2="75576"/>
                        <a14:foregroundMark x1="13043" y1="94009" x2="13043" y2="94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957">
            <a:off x="5433176" y="4902316"/>
            <a:ext cx="1947708" cy="17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1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1884" y="221494"/>
            <a:ext cx="5298218" cy="792088"/>
          </a:xfrm>
          <a:prstGeom prst="roundRect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сервировать столы,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обыгрывали ситуации</a:t>
            </a:r>
          </a:p>
        </p:txBody>
      </p:sp>
      <p:sp>
        <p:nvSpPr>
          <p:cNvPr id="5" name="AutoShape 7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A72108-99A8-4D34-8CD9-F54D6A2C3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5200"/>
            <a:ext cx="4501072" cy="3375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206D2A-8933-4710-8A6C-19EF6B772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" y="2064264"/>
            <a:ext cx="4501072" cy="3375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936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AutoShape 7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Картинки по запросу энциклопедии о фонтана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1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https://www.vasha-kniga.com/images/products/978595672416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169702-F7EA-4219-946F-B77D3ECB8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6392" y="1138597"/>
            <a:ext cx="3140968" cy="2355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71178" y="739851"/>
            <a:ext cx="4387295" cy="512902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400" b="1" dirty="0">
              <a:solidFill>
                <a:schemeClr val="bg1"/>
              </a:solidFill>
            </a:endParaRPr>
          </a:p>
          <a:p>
            <a:pPr algn="ctr" eaLnBrk="0" fontAlgn="base" hangingPunct="0"/>
            <a:endParaRPr lang="ru-RU" sz="2500" b="1" dirty="0">
              <a:solidFill>
                <a:schemeClr val="bg1"/>
              </a:solidFill>
            </a:endParaRPr>
          </a:p>
          <a:p>
            <a:pPr algn="ctr" eaLnBrk="0" fontAlgn="base" hangingPunct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праздничные салфетки</a:t>
            </a:r>
          </a:p>
          <a:p>
            <a:pPr algn="ctr" eaLnBrk="0" fontAlgn="base" hangingPunct="0"/>
            <a:endParaRPr lang="ru-RU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102DD5-D0B6-4D61-B2D3-D602493DD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182" y="677499"/>
            <a:ext cx="3144576" cy="235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1FDD86-313A-4B03-8D07-D531D34C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547" y="4036780"/>
            <a:ext cx="2948947" cy="2211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0BA334-9C30-4E82-BE7F-DBD04845A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5483" y="3649977"/>
            <a:ext cx="3140968" cy="2355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792829A-9303-467A-9373-ED51F6196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892" y="1709387"/>
            <a:ext cx="2948949" cy="221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1639094-5E8F-4C58-B9E2-F305D02AA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712" y="4427538"/>
            <a:ext cx="2735667" cy="205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Скругленный прямоугольник 6">
            <a:extLst>
              <a:ext uri="{FF2B5EF4-FFF2-40B4-BE49-F238E27FC236}">
                <a16:creationId xmlns:a16="http://schemas.microsoft.com/office/drawing/2014/main" xmlns="" id="{80199505-99D3-44D6-96B9-9480A1435A3D}"/>
              </a:ext>
            </a:extLst>
          </p:cNvPr>
          <p:cNvSpPr/>
          <p:nvPr/>
        </p:nvSpPr>
        <p:spPr>
          <a:xfrm>
            <a:off x="-30897" y="35724"/>
            <a:ext cx="5112568" cy="554023"/>
          </a:xfrm>
          <a:prstGeom prst="roundRect">
            <a:avLst/>
          </a:prstGeom>
          <a:solidFill>
            <a:srgbClr val="11D51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sz="2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/>
            <a:endParaRPr lang="ru-RU" sz="40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2325019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3312</TotalTime>
  <Words>354</Words>
  <Application>Microsoft Office PowerPoint</Application>
  <PresentationFormat>Экран (4:3)</PresentationFormat>
  <Paragraphs>139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Томочка</dc:creator>
  <cp:lastModifiedBy>Пользователь</cp:lastModifiedBy>
  <cp:revision>150</cp:revision>
  <cp:lastPrinted>2020-01-23T11:15:37Z</cp:lastPrinted>
  <dcterms:created xsi:type="dcterms:W3CDTF">2019-03-17T16:57:51Z</dcterms:created>
  <dcterms:modified xsi:type="dcterms:W3CDTF">2021-11-11T20:12:53Z</dcterms:modified>
</cp:coreProperties>
</file>