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2" r:id="rId6"/>
    <p:sldId id="261" r:id="rId7"/>
    <p:sldId id="265" r:id="rId8"/>
    <p:sldId id="263" r:id="rId9"/>
    <p:sldId id="264" r:id="rId10"/>
    <p:sldId id="257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-75576"/>
            <a:ext cx="9436608" cy="6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4724400"/>
            <a:ext cx="3346704" cy="2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1021" y="228600"/>
            <a:ext cx="9436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140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7807" y="1143000"/>
            <a:ext cx="9436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</a:t>
            </a:r>
          </a:p>
          <a:p>
            <a:pPr algn="ctr"/>
            <a:r>
              <a:rPr lang="ru-RU" sz="32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«Растим патриотов Самарской губернии» </a:t>
            </a:r>
            <a:endParaRPr lang="ru-RU" sz="2800" b="1" dirty="0" smtClean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работников дошкольных образовательных организаций</a:t>
            </a:r>
            <a:endParaRPr lang="ru-RU" sz="24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895600"/>
            <a:ext cx="9415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Осенины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Руси. Фольклор как средство патриотического воспитания старших дошкольников»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00" y="5027593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Мухамеджанова Ольга Юрьевна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3697" y="628072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Самара, 2020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005021" y="1396719"/>
            <a:ext cx="7238059" cy="3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фото-видео Осенины\Игры\IMG_6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077200" cy="594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7722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«Воевода»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3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3072178" y="1167178"/>
            <a:ext cx="7238059" cy="3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8308" y="137882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Оркестровка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F:\фото-видео Осенины\Оркестровка\IMG_6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5" y="874874"/>
            <a:ext cx="7745983" cy="5809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1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44564" y="1352133"/>
            <a:ext cx="7632033" cy="3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8308" y="137882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Оркестровка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фото-видео Осенины\Оркестровка\IMG_60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 b="5570"/>
          <a:stretch/>
        </p:blipFill>
        <p:spPr bwMode="auto">
          <a:xfrm>
            <a:off x="83907" y="804873"/>
            <a:ext cx="8683578" cy="5741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1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08625" y="1344113"/>
            <a:ext cx="7632033" cy="3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37882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Осенины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фото-видео Осенины\праздник\IMG_95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4741"/>
            <a:ext cx="7773504" cy="5830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3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60436" y="1135566"/>
            <a:ext cx="7632033" cy="3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37882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Осенины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676">
            <a:off x="-4016602" y="1142547"/>
            <a:ext cx="7447987" cy="42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8754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Знания, впечатления, пережитые в детстве, остаются с человеком на всю жизнь. Именно в дошкольном возрасте начинает формироваться чувство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3601" flipH="1">
            <a:off x="6035356" y="964585"/>
            <a:ext cx="7143631" cy="430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ФОТО ДОУ 140\фото 2020год (осень)\IMG-27d3be1a688fed0c8872a2a569ec7ae5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/>
          <a:stretch/>
        </p:blipFill>
        <p:spPr bwMode="auto">
          <a:xfrm>
            <a:off x="948473" y="2209800"/>
            <a:ext cx="7315200" cy="4502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474033" y="749630"/>
            <a:ext cx="7696199" cy="452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2400" y="147145"/>
            <a:ext cx="8534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патриотического воспитания: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кружающая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мезосреда</a:t>
            </a: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удожественная литература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скусство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ольклор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рактическая деятельность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F:\фото-видео Осенины\1\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2592" r="14482" b="9464"/>
          <a:stretch/>
        </p:blipFill>
        <p:spPr bwMode="auto">
          <a:xfrm>
            <a:off x="533400" y="2830056"/>
            <a:ext cx="6194999" cy="3875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56588" y="1292765"/>
            <a:ext cx="6913176" cy="392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540" y="147145"/>
            <a:ext cx="9208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темой, подбор литературы, обсуждения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70365"/>
            <a:ext cx="8006689" cy="60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1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093" y="292387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фильма  «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Осенины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F:\фото-видео Осенины\1 этап\IMG_6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5"/>
          <a:stretch/>
        </p:blipFill>
        <p:spPr bwMode="auto">
          <a:xfrm>
            <a:off x="238793" y="901225"/>
            <a:ext cx="8610600" cy="5551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66296" y="1362413"/>
            <a:ext cx="7139092" cy="41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6304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«Национальные костюмы»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"/>
          <a:stretch/>
        </p:blipFill>
        <p:spPr bwMode="auto">
          <a:xfrm>
            <a:off x="603250" y="1077218"/>
            <a:ext cx="7937500" cy="578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4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3072178" y="1167178"/>
            <a:ext cx="7238059" cy="3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3674" y="0"/>
            <a:ext cx="5396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сказок,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пословиц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77218"/>
            <a:ext cx="7561167" cy="5670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80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483433" y="1359232"/>
            <a:ext cx="7263736" cy="37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фото-видео Осенины\1 этап\eoTqCuvqpp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2500"/>
          <a:stretch/>
        </p:blipFill>
        <p:spPr bwMode="auto">
          <a:xfrm>
            <a:off x="0" y="990600"/>
            <a:ext cx="8230830" cy="5638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293149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рисовки ФОЛЬКЛОР\1593665981_70-p-rozovii-odnotonni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08" y="0"/>
            <a:ext cx="9436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отрисовки ФОЛЬКЛОР\cf1e1cc725bd39ef1b92477a2ffbfc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79190" y="1316990"/>
            <a:ext cx="766318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фото-видео Осенины\3 хороводы и пляски\IMG_6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4054"/>
          <a:stretch/>
        </p:blipFill>
        <p:spPr bwMode="auto">
          <a:xfrm>
            <a:off x="1026024" y="152400"/>
            <a:ext cx="7660741" cy="6553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181600" y="381000"/>
            <a:ext cx="3810000" cy="914400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3200" b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Хороводы, пляски</a:t>
            </a:r>
          </a:p>
        </p:txBody>
      </p:sp>
    </p:spTree>
    <p:extLst>
      <p:ext uri="{BB962C8B-B14F-4D97-AF65-F5344CB8AC3E}">
        <p14:creationId xmlns:p14="http://schemas.microsoft.com/office/powerpoint/2010/main" val="19178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134</Words>
  <Application>Microsoft Office PowerPoint</Application>
  <PresentationFormat>Экран (4:3)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22</cp:revision>
  <dcterms:created xsi:type="dcterms:W3CDTF">2006-08-16T00:00:00Z</dcterms:created>
  <dcterms:modified xsi:type="dcterms:W3CDTF">2020-10-14T04:23:21Z</dcterms:modified>
</cp:coreProperties>
</file>