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0" r:id="rId11"/>
    <p:sldId id="274" r:id="rId12"/>
    <p:sldId id="273" r:id="rId13"/>
    <p:sldId id="272" r:id="rId14"/>
    <p:sldId id="271" r:id="rId15"/>
    <p:sldId id="278" r:id="rId16"/>
    <p:sldId id="277" r:id="rId17"/>
    <p:sldId id="275" r:id="rId18"/>
    <p:sldId id="276" r:id="rId19"/>
    <p:sldId id="279" r:id="rId20"/>
    <p:sldId id="28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5\Desktop\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792087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МБДОУ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Пигаревский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ДС»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55576" y="1268760"/>
            <a:ext cx="7920880" cy="5112568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Спортивный досуг с детьми с ОВЗ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«День здоровья»</a:t>
            </a:r>
          </a:p>
          <a:p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</a:p>
          <a:p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Инструктор по ФК: Гончаров Е.С.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2022г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010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ome5\Desktop\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Эстафеты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«Гантели»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«Гантели»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1" y="2174875"/>
            <a:ext cx="2963466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179" y="2174875"/>
            <a:ext cx="2963466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538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ome5\Desktop\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«Гантели»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538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ome5\Desktop\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«Дружба»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538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ome5\Desktop\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«Дружба»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538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ome5\Desktop\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«Здоровье»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538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ome5\Desktop\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«Здоровье»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398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ome5\Desktop\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«Здоровье»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089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398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ome5\Desktop\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Дидактическая игра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«Что полезно, а что вредно»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398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ome5\Desktop\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Подвижная игра «Солнышко лучистое»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00200"/>
            <a:ext cx="33843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398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«Мы за ЗОЖ»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00200"/>
            <a:ext cx="5400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647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ome5\Desktop\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30626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Актуальность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Здоровье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детей - один из важнейших показателей, определяющих потенциал страны, одна из характеристик национальной безопасности. Фундамент жизнедеятельности закладывается в дошкольном детстве. В настоящее время актуальна проблема поиска новых средств и методов формирования представлений о здоровом образе жизни. У большинства ребят практически отсутствуют представления о человеческом организме, о сохранении своего здоровья и здоровья окружающих.</a:t>
            </a:r>
            <a:br>
              <a:rPr lang="ru-RU" sz="28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324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3024336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546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me5\Desktop\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6322714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постоянное включение детей с ограниченными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возможностями здоровья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активную познавательную деятельность, спортивную, культурно – досуговую. Социальная интеграция детей с ограниченными возможностями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здоровья.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Задачи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Образовательные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-закрепить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знания о необходимых культурно-гигиенических навыках, о вредных привычках, пользе здорового питания и витаминов.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Развивающие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- развивать ловкость, координацию движений; -развивать способность к установлению причинно-следственных связей между здоровьем и образом жизни человека. </a:t>
            </a:r>
            <a:br>
              <a:rPr lang="ru-RU" sz="2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Воспитательные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- воспитывать чувство коллективизма, командный дух, настойчивость и волю к победе; - формировать интерес к здоровому образу жизни, занятиям спортом. - формировать привычку следить за своим внешним видом.</a:t>
            </a:r>
            <a:br>
              <a:rPr lang="ru-RU" sz="2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685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ome5\Desktop\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204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Музыкально – игровая зарядка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«Все спортом занимаются»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9264" y="1340768"/>
            <a:ext cx="3394472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340768"/>
            <a:ext cx="3394472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0520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ome5\Desktop\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ome4\Downloads\20220406_0949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60649"/>
            <a:ext cx="3600400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ome4\Downloads\20220406_0949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0649"/>
            <a:ext cx="3744416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Home4\Downloads\20220406_0949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3645024"/>
            <a:ext cx="360040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Home4\Downloads\20220406_0949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45023"/>
            <a:ext cx="3744415" cy="29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991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ome5\Desktop\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 гости к ребятам пришел Доктор Айболит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95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ome5\Desktop\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Исполнение песни «Зарядкой занимайся»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3384376" cy="403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Home4\Downloads\20220406_0953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88839"/>
            <a:ext cx="3456384" cy="417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374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ome5\Desktop\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Разучивание с Айболитом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речевки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: «В страну Здоровья попадем и много силы там найдем».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7949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ome5\Desktop\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Конкурс с Айболитом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«Спортивные загадки»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4723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132</Words>
  <Application>Microsoft Office PowerPoint</Application>
  <PresentationFormat>Экран (4:3)</PresentationFormat>
  <Paragraphs>30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МБДОУ «Пигаревский ДС»</vt:lpstr>
      <vt:lpstr>Актуальность  Здоровье детей - один из важнейших показателей, определяющих потенциал страны, одна из характеристик национальной безопасности. Фундамент жизнедеятельности закладывается в дошкольном детстве. В настоящее время актуальна проблема поиска новых средств и методов формирования представлений о здоровом образе жизни. У большинства ребят практически отсутствуют представления о человеческом организме, о сохранении своего здоровья и здоровья окружающих. </vt:lpstr>
      <vt:lpstr>Цель: постоянное включение детей с ограниченными возможностями здоровья в активную познавательную деятельность, спортивную, культурно – досуговую. Социальная интеграция детей с ограниченными возможностями здоровья. Задачи:  Образовательные: -закрепить знания о необходимых культурно-гигиенических навыках, о вредных привычках, пользе здорового питания и витаминов.   Развивающие: - развивать ловкость, координацию движений; -развивать способность к установлению причинно-следственных связей между здоровьем и образом жизни человека.  Воспитательные: - воспитывать чувство коллективизма, командный дух, настойчивость и волю к победе; - формировать интерес к здоровому образу жизни, занятиям спортом. - формировать привычку следить за своим внешним видом.  </vt:lpstr>
      <vt:lpstr>Музыкально – игровая зарядка  «Все спортом занимаются»</vt:lpstr>
      <vt:lpstr>Презентация PowerPoint</vt:lpstr>
      <vt:lpstr>В гости к ребятам пришел Доктор Айболит</vt:lpstr>
      <vt:lpstr>Исполнение песни «Зарядкой занимайся»</vt:lpstr>
      <vt:lpstr>Разучивание с Айболитом речевки: «В страну Здоровья попадем и много силы там найдем».</vt:lpstr>
      <vt:lpstr>Конкурс с Айболитом  «Спортивные загадки»</vt:lpstr>
      <vt:lpstr>Эстафеты</vt:lpstr>
      <vt:lpstr>«Гантели»</vt:lpstr>
      <vt:lpstr>«Дружба»</vt:lpstr>
      <vt:lpstr>«Дружба»</vt:lpstr>
      <vt:lpstr>«Здоровье»</vt:lpstr>
      <vt:lpstr>«Здоровье»</vt:lpstr>
      <vt:lpstr>«Здоровье»</vt:lpstr>
      <vt:lpstr>Дидактическая игра  «Что полезно, а что вредно»</vt:lpstr>
      <vt:lpstr>Подвижная игра «Солнышко лучистое»</vt:lpstr>
      <vt:lpstr>«Мы за ЗОЖ»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«Пигаревский ДС»</dc:title>
  <dc:creator>Home5</dc:creator>
  <cp:lastModifiedBy>Home4</cp:lastModifiedBy>
  <cp:revision>15</cp:revision>
  <dcterms:created xsi:type="dcterms:W3CDTF">2022-05-23T11:20:49Z</dcterms:created>
  <dcterms:modified xsi:type="dcterms:W3CDTF">2022-06-01T11:43:01Z</dcterms:modified>
</cp:coreProperties>
</file>