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C8FDA-DE1F-4320-A1E5-32D6F0FD0C3D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E22600-4206-4B7C-ABBE-4EE66D38E8D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Учитель-дефектолог, учитель-логопед, педагог психолог</a:t>
          </a:r>
          <a:endParaRPr lang="ru-RU" dirty="0">
            <a:solidFill>
              <a:schemeClr val="tx1"/>
            </a:solidFill>
          </a:endParaRPr>
        </a:p>
      </dgm:t>
    </dgm:pt>
    <dgm:pt modelId="{EDA99706-06FB-405C-ADDB-6053C39AE860}" type="parTrans" cxnId="{BA99C947-3D9B-47AB-BEB3-D77EB377012C}">
      <dgm:prSet/>
      <dgm:spPr/>
      <dgm:t>
        <a:bodyPr/>
        <a:lstStyle/>
        <a:p>
          <a:endParaRPr lang="ru-RU"/>
        </a:p>
      </dgm:t>
    </dgm:pt>
    <dgm:pt modelId="{3CA8F975-177B-4C82-B016-FE92F81035D1}" type="sibTrans" cxnId="{BA99C947-3D9B-47AB-BEB3-D77EB377012C}">
      <dgm:prSet/>
      <dgm:spPr/>
      <dgm:t>
        <a:bodyPr/>
        <a:lstStyle/>
        <a:p>
          <a:endParaRPr lang="ru-RU"/>
        </a:p>
      </dgm:t>
    </dgm:pt>
    <dgm:pt modelId="{5A0CFBFA-B7B6-4290-A289-B0AB236D484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Дети</a:t>
          </a:r>
          <a:endParaRPr lang="ru-RU" dirty="0">
            <a:solidFill>
              <a:schemeClr val="tx1"/>
            </a:solidFill>
          </a:endParaRPr>
        </a:p>
      </dgm:t>
    </dgm:pt>
    <dgm:pt modelId="{40EF33F6-8CA2-4C52-A497-EF17E9EAA55C}" type="parTrans" cxnId="{42F3BCF7-40B0-46FB-9048-89E82BF3D068}">
      <dgm:prSet/>
      <dgm:spPr/>
      <dgm:t>
        <a:bodyPr/>
        <a:lstStyle/>
        <a:p>
          <a:endParaRPr lang="ru-RU"/>
        </a:p>
      </dgm:t>
    </dgm:pt>
    <dgm:pt modelId="{A3911F0A-D322-4E79-B6C6-1B5C30E67CA3}" type="sibTrans" cxnId="{42F3BCF7-40B0-46FB-9048-89E82BF3D068}">
      <dgm:prSet/>
      <dgm:spPr/>
      <dgm:t>
        <a:bodyPr/>
        <a:lstStyle/>
        <a:p>
          <a:endParaRPr lang="ru-RU"/>
        </a:p>
      </dgm:t>
    </dgm:pt>
    <dgm:pt modelId="{DFE5AFC2-CD29-4716-8C05-850AEFAAA94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Родители</a:t>
          </a:r>
          <a:endParaRPr lang="ru-RU" sz="2000" dirty="0">
            <a:solidFill>
              <a:schemeClr val="tx1"/>
            </a:solidFill>
          </a:endParaRPr>
        </a:p>
      </dgm:t>
    </dgm:pt>
    <dgm:pt modelId="{1E8D7220-58EF-42B3-942B-6ED2111138C5}" type="parTrans" cxnId="{8A3F6FB0-7F92-4BC8-9D40-1B07A7B38D05}">
      <dgm:prSet/>
      <dgm:spPr/>
      <dgm:t>
        <a:bodyPr/>
        <a:lstStyle/>
        <a:p>
          <a:endParaRPr lang="ru-RU"/>
        </a:p>
      </dgm:t>
    </dgm:pt>
    <dgm:pt modelId="{8D955AC6-6B47-4D75-A5DA-E9C431B6BA5A}" type="sibTrans" cxnId="{8A3F6FB0-7F92-4BC8-9D40-1B07A7B38D05}">
      <dgm:prSet/>
      <dgm:spPr/>
      <dgm:t>
        <a:bodyPr/>
        <a:lstStyle/>
        <a:p>
          <a:endParaRPr lang="ru-RU"/>
        </a:p>
      </dgm:t>
    </dgm:pt>
    <dgm:pt modelId="{030271AB-6EF2-4344-AAF3-D540BA67151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Воспитатели группы №4 «Звёздочки», </a:t>
          </a:r>
          <a:r>
            <a:rPr lang="ru-RU" dirty="0" err="1" smtClean="0">
              <a:solidFill>
                <a:schemeClr val="tx1"/>
              </a:solidFill>
            </a:rPr>
            <a:t>тьютор</a:t>
          </a:r>
          <a:endParaRPr lang="ru-RU" dirty="0">
            <a:solidFill>
              <a:schemeClr val="tx1"/>
            </a:solidFill>
          </a:endParaRPr>
        </a:p>
      </dgm:t>
    </dgm:pt>
    <dgm:pt modelId="{FA42043D-5CB7-41BC-A977-08D15173337B}" type="parTrans" cxnId="{D1DBE011-AB6A-4D3D-9858-8A2AEAE68371}">
      <dgm:prSet/>
      <dgm:spPr/>
      <dgm:t>
        <a:bodyPr/>
        <a:lstStyle/>
        <a:p>
          <a:endParaRPr lang="ru-RU"/>
        </a:p>
      </dgm:t>
    </dgm:pt>
    <dgm:pt modelId="{D9B7AC0A-EBB2-4056-9E1C-2CDE5B63736F}" type="sibTrans" cxnId="{D1DBE011-AB6A-4D3D-9858-8A2AEAE68371}">
      <dgm:prSet/>
      <dgm:spPr/>
      <dgm:t>
        <a:bodyPr/>
        <a:lstStyle/>
        <a:p>
          <a:endParaRPr lang="ru-RU"/>
        </a:p>
      </dgm:t>
    </dgm:pt>
    <dgm:pt modelId="{7396B6A3-1005-4A8A-908F-EE6C94BC1561}" type="pres">
      <dgm:prSet presAssocID="{273C8FDA-DE1F-4320-A1E5-32D6F0FD0C3D}" presName="cycle" presStyleCnt="0">
        <dgm:presLayoutVars>
          <dgm:dir/>
          <dgm:resizeHandles val="exact"/>
        </dgm:presLayoutVars>
      </dgm:prSet>
      <dgm:spPr/>
    </dgm:pt>
    <dgm:pt modelId="{A98CF35D-CD3F-489F-A7E7-F080FCC3068A}" type="pres">
      <dgm:prSet presAssocID="{95E22600-4206-4B7C-ABBE-4EE66D38E8D6}" presName="node" presStyleLbl="node1" presStyleIdx="0" presStyleCnt="4" custScaleX="236367" custScaleY="102202" custRadScaleRad="96883" custRadScaleInc="10302">
        <dgm:presLayoutVars>
          <dgm:bulletEnabled val="1"/>
        </dgm:presLayoutVars>
      </dgm:prSet>
      <dgm:spPr/>
    </dgm:pt>
    <dgm:pt modelId="{FDE8B7C0-2F51-4FEF-9D0B-5E46E9633E86}" type="pres">
      <dgm:prSet presAssocID="{95E22600-4206-4B7C-ABBE-4EE66D38E8D6}" presName="spNode" presStyleCnt="0"/>
      <dgm:spPr/>
    </dgm:pt>
    <dgm:pt modelId="{F083F2C3-5931-488C-86CD-37A8538575AC}" type="pres">
      <dgm:prSet presAssocID="{3CA8F975-177B-4C82-B016-FE92F81035D1}" presName="sibTrans" presStyleLbl="sibTrans1D1" presStyleIdx="0" presStyleCnt="4"/>
      <dgm:spPr/>
    </dgm:pt>
    <dgm:pt modelId="{2C7082CE-20D4-44F5-BD19-A2789B48E3DB}" type="pres">
      <dgm:prSet presAssocID="{5A0CFBFA-B7B6-4290-A289-B0AB236D4840}" presName="node" presStyleLbl="node1" presStyleIdx="1" presStyleCnt="4" custScaleX="236367" custScaleY="102202" custRadScaleRad="149236" custRadScaleInc="4169">
        <dgm:presLayoutVars>
          <dgm:bulletEnabled val="1"/>
        </dgm:presLayoutVars>
      </dgm:prSet>
      <dgm:spPr/>
    </dgm:pt>
    <dgm:pt modelId="{FC78D713-1F19-4ED3-BA78-DD0FA1499B1D}" type="pres">
      <dgm:prSet presAssocID="{5A0CFBFA-B7B6-4290-A289-B0AB236D4840}" presName="spNode" presStyleCnt="0"/>
      <dgm:spPr/>
    </dgm:pt>
    <dgm:pt modelId="{9DE5993D-07B2-4912-B10C-10A55AE978D1}" type="pres">
      <dgm:prSet presAssocID="{A3911F0A-D322-4E79-B6C6-1B5C30E67CA3}" presName="sibTrans" presStyleLbl="sibTrans1D1" presStyleIdx="1" presStyleCnt="4"/>
      <dgm:spPr/>
    </dgm:pt>
    <dgm:pt modelId="{87989630-651D-465C-B603-86107E9C4315}" type="pres">
      <dgm:prSet presAssocID="{DFE5AFC2-CD29-4716-8C05-850AEFAAA949}" presName="node" presStyleLbl="node1" presStyleIdx="2" presStyleCnt="4" custScaleX="236367" custScaleY="102202" custRadScaleRad="103390" custRadScaleInc="-9654">
        <dgm:presLayoutVars>
          <dgm:bulletEnabled val="1"/>
        </dgm:presLayoutVars>
      </dgm:prSet>
      <dgm:spPr/>
    </dgm:pt>
    <dgm:pt modelId="{61447F4A-9362-4656-B8DC-9FB8102EECEA}" type="pres">
      <dgm:prSet presAssocID="{DFE5AFC2-CD29-4716-8C05-850AEFAAA949}" presName="spNode" presStyleCnt="0"/>
      <dgm:spPr/>
    </dgm:pt>
    <dgm:pt modelId="{6E95C4BD-B5CE-44EB-B0F4-6CF0BCA6A361}" type="pres">
      <dgm:prSet presAssocID="{8D955AC6-6B47-4D75-A5DA-E9C431B6BA5A}" presName="sibTrans" presStyleLbl="sibTrans1D1" presStyleIdx="2" presStyleCnt="4"/>
      <dgm:spPr/>
    </dgm:pt>
    <dgm:pt modelId="{6C21730A-F617-4683-ABDD-6AE011C5B3CB}" type="pres">
      <dgm:prSet presAssocID="{030271AB-6EF2-4344-AAF3-D540BA67151D}" presName="node" presStyleLbl="node1" presStyleIdx="3" presStyleCnt="4" custScaleX="236367" custScaleY="102202" custRadScaleRad="148899" custRadScaleInc="-4179">
        <dgm:presLayoutVars>
          <dgm:bulletEnabled val="1"/>
        </dgm:presLayoutVars>
      </dgm:prSet>
      <dgm:spPr/>
    </dgm:pt>
    <dgm:pt modelId="{75996E19-3447-42A6-8DFD-6DD209769BA4}" type="pres">
      <dgm:prSet presAssocID="{030271AB-6EF2-4344-AAF3-D540BA67151D}" presName="spNode" presStyleCnt="0"/>
      <dgm:spPr/>
    </dgm:pt>
    <dgm:pt modelId="{CA569FCC-F470-421B-96C3-D84AE5A27323}" type="pres">
      <dgm:prSet presAssocID="{D9B7AC0A-EBB2-4056-9E1C-2CDE5B63736F}" presName="sibTrans" presStyleLbl="sibTrans1D1" presStyleIdx="3" presStyleCnt="4"/>
      <dgm:spPr/>
    </dgm:pt>
  </dgm:ptLst>
  <dgm:cxnLst>
    <dgm:cxn modelId="{C91EB825-72B3-4B8A-9C1F-2C2E2F0EE7B2}" type="presOf" srcId="{A3911F0A-D322-4E79-B6C6-1B5C30E67CA3}" destId="{9DE5993D-07B2-4912-B10C-10A55AE978D1}" srcOrd="0" destOrd="0" presId="urn:microsoft.com/office/officeart/2005/8/layout/cycle5"/>
    <dgm:cxn modelId="{23F2C833-BBA5-4895-A137-59A4D2B75434}" type="presOf" srcId="{8D955AC6-6B47-4D75-A5DA-E9C431B6BA5A}" destId="{6E95C4BD-B5CE-44EB-B0F4-6CF0BCA6A361}" srcOrd="0" destOrd="0" presId="urn:microsoft.com/office/officeart/2005/8/layout/cycle5"/>
    <dgm:cxn modelId="{42F3BCF7-40B0-46FB-9048-89E82BF3D068}" srcId="{273C8FDA-DE1F-4320-A1E5-32D6F0FD0C3D}" destId="{5A0CFBFA-B7B6-4290-A289-B0AB236D4840}" srcOrd="1" destOrd="0" parTransId="{40EF33F6-8CA2-4C52-A497-EF17E9EAA55C}" sibTransId="{A3911F0A-D322-4E79-B6C6-1B5C30E67CA3}"/>
    <dgm:cxn modelId="{EFCD0C33-EDFD-4697-9D2F-342A2C4F3020}" type="presOf" srcId="{95E22600-4206-4B7C-ABBE-4EE66D38E8D6}" destId="{A98CF35D-CD3F-489F-A7E7-F080FCC3068A}" srcOrd="0" destOrd="0" presId="urn:microsoft.com/office/officeart/2005/8/layout/cycle5"/>
    <dgm:cxn modelId="{434BD0D5-5D74-4020-810B-587AC53D22E3}" type="presOf" srcId="{030271AB-6EF2-4344-AAF3-D540BA67151D}" destId="{6C21730A-F617-4683-ABDD-6AE011C5B3CB}" srcOrd="0" destOrd="0" presId="urn:microsoft.com/office/officeart/2005/8/layout/cycle5"/>
    <dgm:cxn modelId="{8A3F6FB0-7F92-4BC8-9D40-1B07A7B38D05}" srcId="{273C8FDA-DE1F-4320-A1E5-32D6F0FD0C3D}" destId="{DFE5AFC2-CD29-4716-8C05-850AEFAAA949}" srcOrd="2" destOrd="0" parTransId="{1E8D7220-58EF-42B3-942B-6ED2111138C5}" sibTransId="{8D955AC6-6B47-4D75-A5DA-E9C431B6BA5A}"/>
    <dgm:cxn modelId="{5DAD3B09-F5BE-4032-9F17-81211EB1E360}" type="presOf" srcId="{3CA8F975-177B-4C82-B016-FE92F81035D1}" destId="{F083F2C3-5931-488C-86CD-37A8538575AC}" srcOrd="0" destOrd="0" presId="urn:microsoft.com/office/officeart/2005/8/layout/cycle5"/>
    <dgm:cxn modelId="{59F8FBFC-A774-4A93-A202-306C029E27C2}" type="presOf" srcId="{D9B7AC0A-EBB2-4056-9E1C-2CDE5B63736F}" destId="{CA569FCC-F470-421B-96C3-D84AE5A27323}" srcOrd="0" destOrd="0" presId="urn:microsoft.com/office/officeart/2005/8/layout/cycle5"/>
    <dgm:cxn modelId="{2547475E-8653-4EE1-BF00-2644E305CD33}" type="presOf" srcId="{5A0CFBFA-B7B6-4290-A289-B0AB236D4840}" destId="{2C7082CE-20D4-44F5-BD19-A2789B48E3DB}" srcOrd="0" destOrd="0" presId="urn:microsoft.com/office/officeart/2005/8/layout/cycle5"/>
    <dgm:cxn modelId="{C772A638-C10A-469A-AEE3-ECC4CC87549D}" type="presOf" srcId="{DFE5AFC2-CD29-4716-8C05-850AEFAAA949}" destId="{87989630-651D-465C-B603-86107E9C4315}" srcOrd="0" destOrd="0" presId="urn:microsoft.com/office/officeart/2005/8/layout/cycle5"/>
    <dgm:cxn modelId="{253328D3-197B-4D7A-8623-78D3DDD669E4}" type="presOf" srcId="{273C8FDA-DE1F-4320-A1E5-32D6F0FD0C3D}" destId="{7396B6A3-1005-4A8A-908F-EE6C94BC1561}" srcOrd="0" destOrd="0" presId="urn:microsoft.com/office/officeart/2005/8/layout/cycle5"/>
    <dgm:cxn modelId="{D1DBE011-AB6A-4D3D-9858-8A2AEAE68371}" srcId="{273C8FDA-DE1F-4320-A1E5-32D6F0FD0C3D}" destId="{030271AB-6EF2-4344-AAF3-D540BA67151D}" srcOrd="3" destOrd="0" parTransId="{FA42043D-5CB7-41BC-A977-08D15173337B}" sibTransId="{D9B7AC0A-EBB2-4056-9E1C-2CDE5B63736F}"/>
    <dgm:cxn modelId="{BA99C947-3D9B-47AB-BEB3-D77EB377012C}" srcId="{273C8FDA-DE1F-4320-A1E5-32D6F0FD0C3D}" destId="{95E22600-4206-4B7C-ABBE-4EE66D38E8D6}" srcOrd="0" destOrd="0" parTransId="{EDA99706-06FB-405C-ADDB-6053C39AE860}" sibTransId="{3CA8F975-177B-4C82-B016-FE92F81035D1}"/>
    <dgm:cxn modelId="{DCCCB146-71BC-4956-BDE3-815AA228D046}" type="presParOf" srcId="{7396B6A3-1005-4A8A-908F-EE6C94BC1561}" destId="{A98CF35D-CD3F-489F-A7E7-F080FCC3068A}" srcOrd="0" destOrd="0" presId="urn:microsoft.com/office/officeart/2005/8/layout/cycle5"/>
    <dgm:cxn modelId="{65636ABB-742C-4676-83E6-E5C1366773CE}" type="presParOf" srcId="{7396B6A3-1005-4A8A-908F-EE6C94BC1561}" destId="{FDE8B7C0-2F51-4FEF-9D0B-5E46E9633E86}" srcOrd="1" destOrd="0" presId="urn:microsoft.com/office/officeart/2005/8/layout/cycle5"/>
    <dgm:cxn modelId="{4751E13D-9220-47DD-B24B-6D11DC2D57A4}" type="presParOf" srcId="{7396B6A3-1005-4A8A-908F-EE6C94BC1561}" destId="{F083F2C3-5931-488C-86CD-37A8538575AC}" srcOrd="2" destOrd="0" presId="urn:microsoft.com/office/officeart/2005/8/layout/cycle5"/>
    <dgm:cxn modelId="{CC345C42-1A29-49D5-99C4-9EBD19015BB0}" type="presParOf" srcId="{7396B6A3-1005-4A8A-908F-EE6C94BC1561}" destId="{2C7082CE-20D4-44F5-BD19-A2789B48E3DB}" srcOrd="3" destOrd="0" presId="urn:microsoft.com/office/officeart/2005/8/layout/cycle5"/>
    <dgm:cxn modelId="{A0A2BF79-4A7D-4DD1-989C-E1E805218229}" type="presParOf" srcId="{7396B6A3-1005-4A8A-908F-EE6C94BC1561}" destId="{FC78D713-1F19-4ED3-BA78-DD0FA1499B1D}" srcOrd="4" destOrd="0" presId="urn:microsoft.com/office/officeart/2005/8/layout/cycle5"/>
    <dgm:cxn modelId="{97F42D5E-A3BE-4359-85D5-236105639860}" type="presParOf" srcId="{7396B6A3-1005-4A8A-908F-EE6C94BC1561}" destId="{9DE5993D-07B2-4912-B10C-10A55AE978D1}" srcOrd="5" destOrd="0" presId="urn:microsoft.com/office/officeart/2005/8/layout/cycle5"/>
    <dgm:cxn modelId="{88602F3E-0003-4D5F-866D-2B67CF65DD46}" type="presParOf" srcId="{7396B6A3-1005-4A8A-908F-EE6C94BC1561}" destId="{87989630-651D-465C-B603-86107E9C4315}" srcOrd="6" destOrd="0" presId="urn:microsoft.com/office/officeart/2005/8/layout/cycle5"/>
    <dgm:cxn modelId="{3BE5340D-D684-47C8-ABFB-C246ADBD549B}" type="presParOf" srcId="{7396B6A3-1005-4A8A-908F-EE6C94BC1561}" destId="{61447F4A-9362-4656-B8DC-9FB8102EECEA}" srcOrd="7" destOrd="0" presId="urn:microsoft.com/office/officeart/2005/8/layout/cycle5"/>
    <dgm:cxn modelId="{E668E794-48CC-449E-B1BE-65275BB46786}" type="presParOf" srcId="{7396B6A3-1005-4A8A-908F-EE6C94BC1561}" destId="{6E95C4BD-B5CE-44EB-B0F4-6CF0BCA6A361}" srcOrd="8" destOrd="0" presId="urn:microsoft.com/office/officeart/2005/8/layout/cycle5"/>
    <dgm:cxn modelId="{7AC4C568-FFD0-416D-85D0-8198F828F007}" type="presParOf" srcId="{7396B6A3-1005-4A8A-908F-EE6C94BC1561}" destId="{6C21730A-F617-4683-ABDD-6AE011C5B3CB}" srcOrd="9" destOrd="0" presId="urn:microsoft.com/office/officeart/2005/8/layout/cycle5"/>
    <dgm:cxn modelId="{1E4E6853-C000-4DA5-BE73-33D8624B4009}" type="presParOf" srcId="{7396B6A3-1005-4A8A-908F-EE6C94BC1561}" destId="{75996E19-3447-42A6-8DFD-6DD209769BA4}" srcOrd="10" destOrd="0" presId="urn:microsoft.com/office/officeart/2005/8/layout/cycle5"/>
    <dgm:cxn modelId="{C7D368CE-A0B4-48DA-91FC-0BDB2F85BCEC}" type="presParOf" srcId="{7396B6A3-1005-4A8A-908F-EE6C94BC1561}" destId="{CA569FCC-F470-421B-96C3-D84AE5A2732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4D015-ABC5-41FE-9B75-91FCC5183052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969964D-5516-42AA-ACEB-F111DBA6C1AB}">
      <dgm:prSet phldrT="[Текст]"/>
      <dgm:spPr/>
      <dgm:t>
        <a:bodyPr/>
        <a:lstStyle/>
        <a:p>
          <a:r>
            <a:rPr lang="ru-RU" smtClean="0"/>
            <a:t>Дети</a:t>
          </a:r>
          <a:endParaRPr lang="ru-RU" dirty="0"/>
        </a:p>
      </dgm:t>
    </dgm:pt>
    <dgm:pt modelId="{A5678E7E-CB0E-4959-AF45-99639193324A}" type="parTrans" cxnId="{03CBE059-1200-4CDC-A0D4-4E1A0553CE69}">
      <dgm:prSet/>
      <dgm:spPr/>
      <dgm:t>
        <a:bodyPr/>
        <a:lstStyle/>
        <a:p>
          <a:endParaRPr lang="ru-RU"/>
        </a:p>
      </dgm:t>
    </dgm:pt>
    <dgm:pt modelId="{2422C7A0-381C-40AC-AD6F-1568AABA7C08}" type="sibTrans" cxnId="{03CBE059-1200-4CDC-A0D4-4E1A0553CE69}">
      <dgm:prSet/>
      <dgm:spPr/>
      <dgm:t>
        <a:bodyPr/>
        <a:lstStyle/>
        <a:p>
          <a:endParaRPr lang="ru-RU"/>
        </a:p>
      </dgm:t>
    </dgm:pt>
    <dgm:pt modelId="{C8AECF9C-B350-4F06-B53F-A9BAC6C7D730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Формирование у детей умения прослеживать, понимать причинно-следственные связи и на их основе делать логические выводы. Задействовать творческое воображение как основа креативности. Закреплять навыки контроля и самоконтроля в процессе умственной деятельности.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344DBBD-6BBA-4B6B-B052-563C8CD29751}" type="parTrans" cxnId="{D2157A17-01BF-4A1D-99F5-19F9D3F50696}">
      <dgm:prSet/>
      <dgm:spPr/>
      <dgm:t>
        <a:bodyPr/>
        <a:lstStyle/>
        <a:p>
          <a:endParaRPr lang="ru-RU"/>
        </a:p>
      </dgm:t>
    </dgm:pt>
    <dgm:pt modelId="{DFFBF502-0BDD-4AE7-97A1-A17D437F9A1C}" type="sibTrans" cxnId="{D2157A17-01BF-4A1D-99F5-19F9D3F50696}">
      <dgm:prSet/>
      <dgm:spPr/>
      <dgm:t>
        <a:bodyPr/>
        <a:lstStyle/>
        <a:p>
          <a:endParaRPr lang="ru-RU"/>
        </a:p>
      </dgm:t>
    </dgm:pt>
    <dgm:pt modelId="{2D21EA08-F640-49C8-921A-D3D24C6D7ABE}">
      <dgm:prSet phldrT="[Текст]"/>
      <dgm:spPr/>
      <dgm:t>
        <a:bodyPr/>
        <a:lstStyle/>
        <a:p>
          <a:r>
            <a:rPr lang="ru-RU" smtClean="0"/>
            <a:t>Родители</a:t>
          </a:r>
          <a:endParaRPr lang="ru-RU" dirty="0"/>
        </a:p>
      </dgm:t>
    </dgm:pt>
    <dgm:pt modelId="{FA2D151D-1572-4AAF-86D7-0209A64C0C40}" type="parTrans" cxnId="{12D84549-D2D9-43E8-A3AB-3FDAB4D9BA13}">
      <dgm:prSet/>
      <dgm:spPr/>
      <dgm:t>
        <a:bodyPr/>
        <a:lstStyle/>
        <a:p>
          <a:endParaRPr lang="ru-RU"/>
        </a:p>
      </dgm:t>
    </dgm:pt>
    <dgm:pt modelId="{F215B480-CDEA-4777-A51F-2CDB0BFB55CF}" type="sibTrans" cxnId="{12D84549-D2D9-43E8-A3AB-3FDAB4D9BA13}">
      <dgm:prSet/>
      <dgm:spPr/>
      <dgm:t>
        <a:bodyPr/>
        <a:lstStyle/>
        <a:p>
          <a:endParaRPr lang="ru-RU"/>
        </a:p>
      </dgm:t>
    </dgm:pt>
    <dgm:pt modelId="{55E3BFC8-2603-4DD3-B4A2-5E65D2A8ACD7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Повышение уровня заинтересованности родителе (законных представителей) в применении игровой технологии.</a:t>
          </a:r>
        </a:p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Конструирование модели взаимодействия педагогического коллектива ДОУ и родителей воспитанников.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15E82D3-19B4-4805-B88D-4B0A29412FE2}" type="parTrans" cxnId="{6D1B90EC-785A-49A9-8984-9BCE6475466E}">
      <dgm:prSet/>
      <dgm:spPr/>
      <dgm:t>
        <a:bodyPr/>
        <a:lstStyle/>
        <a:p>
          <a:endParaRPr lang="ru-RU"/>
        </a:p>
      </dgm:t>
    </dgm:pt>
    <dgm:pt modelId="{6DF04763-11B8-4BF6-BF10-F6AB2C29C571}" type="sibTrans" cxnId="{6D1B90EC-785A-49A9-8984-9BCE6475466E}">
      <dgm:prSet/>
      <dgm:spPr/>
      <dgm:t>
        <a:bodyPr/>
        <a:lstStyle/>
        <a:p>
          <a:endParaRPr lang="ru-RU"/>
        </a:p>
      </dgm:t>
    </dgm:pt>
    <dgm:pt modelId="{3FD13F17-FD8E-40A8-86B0-32218D2F42C0}">
      <dgm:prSet phldrT="[Текст]"/>
      <dgm:spPr/>
      <dgm:t>
        <a:bodyPr/>
        <a:lstStyle/>
        <a:p>
          <a:r>
            <a:rPr lang="ru-RU" smtClean="0"/>
            <a:t>Педагоги</a:t>
          </a:r>
          <a:endParaRPr lang="ru-RU" dirty="0"/>
        </a:p>
      </dgm:t>
    </dgm:pt>
    <dgm:pt modelId="{815B0D79-7F75-4462-9475-CE0B89A50201}" type="parTrans" cxnId="{9D9F0E82-C31B-4964-9D9C-6DDE0E8C10D7}">
      <dgm:prSet/>
      <dgm:spPr/>
      <dgm:t>
        <a:bodyPr/>
        <a:lstStyle/>
        <a:p>
          <a:endParaRPr lang="ru-RU"/>
        </a:p>
      </dgm:t>
    </dgm:pt>
    <dgm:pt modelId="{CF577481-AF29-47B9-9AB7-A9061352F3C0}" type="sibTrans" cxnId="{9D9F0E82-C31B-4964-9D9C-6DDE0E8C10D7}">
      <dgm:prSet/>
      <dgm:spPr/>
      <dgm:t>
        <a:bodyPr/>
        <a:lstStyle/>
        <a:p>
          <a:endParaRPr lang="ru-RU"/>
        </a:p>
      </dgm:t>
    </dgm:pt>
    <dgm:pt modelId="{DDCF0F9C-6BA3-46AB-9602-FC95C5A3D9B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Повышение профессионального уровня методической компетентности педагога в области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пременения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технологии В.В.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Воскобовича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 раках реализации ФГОС ДОУ. 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Совершенствование развивающей предметно-пространственной среды, отвечающей современным требованиям ФГОС ДОУ. </a:t>
          </a: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Самореализация.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D21AC81-2413-439A-AC25-382E804AF088}" type="parTrans" cxnId="{AA70AAFA-1388-40C3-BBB7-8F99BA5D9DDC}">
      <dgm:prSet/>
      <dgm:spPr/>
      <dgm:t>
        <a:bodyPr/>
        <a:lstStyle/>
        <a:p>
          <a:endParaRPr lang="ru-RU"/>
        </a:p>
      </dgm:t>
    </dgm:pt>
    <dgm:pt modelId="{9FF1AE4F-1A4F-44D8-8D67-81B176A9AB71}" type="sibTrans" cxnId="{AA70AAFA-1388-40C3-BBB7-8F99BA5D9DDC}">
      <dgm:prSet/>
      <dgm:spPr/>
      <dgm:t>
        <a:bodyPr/>
        <a:lstStyle/>
        <a:p>
          <a:endParaRPr lang="ru-RU"/>
        </a:p>
      </dgm:t>
    </dgm:pt>
    <dgm:pt modelId="{DEA2DFF1-8C2E-4965-866F-E66D4A0F7BBB}" type="pres">
      <dgm:prSet presAssocID="{7444D015-ABC5-41FE-9B75-91FCC5183052}" presName="Name0" presStyleCnt="0">
        <dgm:presLayoutVars>
          <dgm:dir/>
        </dgm:presLayoutVars>
      </dgm:prSet>
      <dgm:spPr/>
    </dgm:pt>
    <dgm:pt modelId="{287CFC90-11CC-4D76-BE9F-4A4BBC19C32F}" type="pres">
      <dgm:prSet presAssocID="{4969964D-5516-42AA-ACEB-F111DBA6C1AB}" presName="composite" presStyleCnt="0"/>
      <dgm:spPr/>
    </dgm:pt>
    <dgm:pt modelId="{11B43EF8-6839-4075-87EC-FE5691754E68}" type="pres">
      <dgm:prSet presAssocID="{4969964D-5516-42AA-ACEB-F111DBA6C1AB}" presName="Accent" presStyleLbl="alignAcc1" presStyleIdx="0" presStyleCnt="3"/>
      <dgm:spPr/>
    </dgm:pt>
    <dgm:pt modelId="{EA4F4E66-08E4-4307-9883-E6B5CD88D22A}" type="pres">
      <dgm:prSet presAssocID="{4969964D-5516-42AA-ACEB-F111DBA6C1AB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AFFE3A3-0FDA-43B6-90DD-5A307DF1DF9A}" type="pres">
      <dgm:prSet presAssocID="{4969964D-5516-42AA-ACEB-F111DBA6C1AB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6A298-C660-40DD-AF9B-F30E60D11E95}" type="pres">
      <dgm:prSet presAssocID="{4969964D-5516-42AA-ACEB-F111DBA6C1AB}" presName="Parent" presStyleLbl="alignNode1" presStyleIdx="0" presStyleCnt="3">
        <dgm:presLayoutVars>
          <dgm:bulletEnabled val="1"/>
        </dgm:presLayoutVars>
      </dgm:prSet>
      <dgm:spPr/>
    </dgm:pt>
    <dgm:pt modelId="{994F0A9C-7D37-4764-AF88-70C710520115}" type="pres">
      <dgm:prSet presAssocID="{2422C7A0-381C-40AC-AD6F-1568AABA7C08}" presName="sibTrans" presStyleCnt="0"/>
      <dgm:spPr/>
    </dgm:pt>
    <dgm:pt modelId="{DD598609-EF80-496E-B34F-1DDE2FFC6FAC}" type="pres">
      <dgm:prSet presAssocID="{2D21EA08-F640-49C8-921A-D3D24C6D7ABE}" presName="composite" presStyleCnt="0"/>
      <dgm:spPr/>
    </dgm:pt>
    <dgm:pt modelId="{106D4E33-AD9C-4E1D-A1CD-147CA922F061}" type="pres">
      <dgm:prSet presAssocID="{2D21EA08-F640-49C8-921A-D3D24C6D7ABE}" presName="Accent" presStyleLbl="alignAcc1" presStyleIdx="1" presStyleCnt="3"/>
      <dgm:spPr/>
    </dgm:pt>
    <dgm:pt modelId="{16829982-205C-47A5-B7E2-927C50575677}" type="pres">
      <dgm:prSet presAssocID="{2D21EA08-F640-49C8-921A-D3D24C6D7ABE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D222E5AD-F84B-4B33-BFA4-C313D26B670C}" type="pres">
      <dgm:prSet presAssocID="{2D21EA08-F640-49C8-921A-D3D24C6D7ABE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69087-4CAC-49E3-A2CB-958166E69C19}" type="pres">
      <dgm:prSet presAssocID="{2D21EA08-F640-49C8-921A-D3D24C6D7ABE}" presName="Parent" presStyleLbl="alignNode1" presStyleIdx="1" presStyleCnt="3">
        <dgm:presLayoutVars>
          <dgm:bulletEnabled val="1"/>
        </dgm:presLayoutVars>
      </dgm:prSet>
      <dgm:spPr/>
    </dgm:pt>
    <dgm:pt modelId="{CA8A4B3C-803A-4F48-A26E-D932CB0FFDE7}" type="pres">
      <dgm:prSet presAssocID="{F215B480-CDEA-4777-A51F-2CDB0BFB55CF}" presName="sibTrans" presStyleCnt="0"/>
      <dgm:spPr/>
    </dgm:pt>
    <dgm:pt modelId="{FE988D0D-A013-40FD-8C4C-E73021EEA9D9}" type="pres">
      <dgm:prSet presAssocID="{3FD13F17-FD8E-40A8-86B0-32218D2F42C0}" presName="composite" presStyleCnt="0"/>
      <dgm:spPr/>
    </dgm:pt>
    <dgm:pt modelId="{A0A0277E-5404-48F2-AF60-14481C915B79}" type="pres">
      <dgm:prSet presAssocID="{3FD13F17-FD8E-40A8-86B0-32218D2F42C0}" presName="Accent" presStyleLbl="alignAcc1" presStyleIdx="2" presStyleCnt="3"/>
      <dgm:spPr/>
    </dgm:pt>
    <dgm:pt modelId="{E3F0E0DC-BB18-4618-96FA-9CD3FEE65334}" type="pres">
      <dgm:prSet presAssocID="{3FD13F17-FD8E-40A8-86B0-32218D2F42C0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4A2BDB3F-521D-4EDE-89BB-16DB6B2BB06F}" type="pres">
      <dgm:prSet presAssocID="{3FD13F17-FD8E-40A8-86B0-32218D2F42C0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C88FE-59AF-43FA-BAC9-E08E108A40FC}" type="pres">
      <dgm:prSet presAssocID="{3FD13F17-FD8E-40A8-86B0-32218D2F42C0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6D1B90EC-785A-49A9-8984-9BCE6475466E}" srcId="{2D21EA08-F640-49C8-921A-D3D24C6D7ABE}" destId="{55E3BFC8-2603-4DD3-B4A2-5E65D2A8ACD7}" srcOrd="0" destOrd="0" parTransId="{415E82D3-19B4-4805-B88D-4B0A29412FE2}" sibTransId="{6DF04763-11B8-4BF6-BF10-F6AB2C29C571}"/>
    <dgm:cxn modelId="{A2A47917-9675-4B65-A88C-DBF56838C3E3}" type="presOf" srcId="{4969964D-5516-42AA-ACEB-F111DBA6C1AB}" destId="{D8C6A298-C660-40DD-AF9B-F30E60D11E95}" srcOrd="0" destOrd="0" presId="urn:microsoft.com/office/officeart/2008/layout/TitlePictureLineup"/>
    <dgm:cxn modelId="{2A8E2669-6425-45D2-AD0D-C7FB8AE6751E}" type="presOf" srcId="{DDCF0F9C-6BA3-46AB-9602-FC95C5A3D9BB}" destId="{4A2BDB3F-521D-4EDE-89BB-16DB6B2BB06F}" srcOrd="0" destOrd="0" presId="urn:microsoft.com/office/officeart/2008/layout/TitlePictureLineup"/>
    <dgm:cxn modelId="{794BA4E4-8337-491A-ADB3-E65668AA97A1}" type="presOf" srcId="{2D21EA08-F640-49C8-921A-D3D24C6D7ABE}" destId="{2ED69087-4CAC-49E3-A2CB-958166E69C19}" srcOrd="0" destOrd="0" presId="urn:microsoft.com/office/officeart/2008/layout/TitlePictureLineup"/>
    <dgm:cxn modelId="{193D0B47-0376-4BEF-B3A7-D49C3BDC77E9}" type="presOf" srcId="{C8AECF9C-B350-4F06-B53F-A9BAC6C7D730}" destId="{7AFFE3A3-0FDA-43B6-90DD-5A307DF1DF9A}" srcOrd="0" destOrd="0" presId="urn:microsoft.com/office/officeart/2008/layout/TitlePictureLineup"/>
    <dgm:cxn modelId="{12D84549-D2D9-43E8-A3AB-3FDAB4D9BA13}" srcId="{7444D015-ABC5-41FE-9B75-91FCC5183052}" destId="{2D21EA08-F640-49C8-921A-D3D24C6D7ABE}" srcOrd="1" destOrd="0" parTransId="{FA2D151D-1572-4AAF-86D7-0209A64C0C40}" sibTransId="{F215B480-CDEA-4777-A51F-2CDB0BFB55CF}"/>
    <dgm:cxn modelId="{D99D2D5A-FB6F-48A5-A66D-45816709BE47}" type="presOf" srcId="{3FD13F17-FD8E-40A8-86B0-32218D2F42C0}" destId="{2B9C88FE-59AF-43FA-BAC9-E08E108A40FC}" srcOrd="0" destOrd="0" presId="urn:microsoft.com/office/officeart/2008/layout/TitlePictureLineup"/>
    <dgm:cxn modelId="{FD397378-6FAE-4173-8918-ED11A59F277E}" type="presOf" srcId="{55E3BFC8-2603-4DD3-B4A2-5E65D2A8ACD7}" destId="{D222E5AD-F84B-4B33-BFA4-C313D26B670C}" srcOrd="0" destOrd="0" presId="urn:microsoft.com/office/officeart/2008/layout/TitlePictureLineup"/>
    <dgm:cxn modelId="{AA70AAFA-1388-40C3-BBB7-8F99BA5D9DDC}" srcId="{3FD13F17-FD8E-40A8-86B0-32218D2F42C0}" destId="{DDCF0F9C-6BA3-46AB-9602-FC95C5A3D9BB}" srcOrd="0" destOrd="0" parTransId="{4D21AC81-2413-439A-AC25-382E804AF088}" sibTransId="{9FF1AE4F-1A4F-44D8-8D67-81B176A9AB71}"/>
    <dgm:cxn modelId="{D2157A17-01BF-4A1D-99F5-19F9D3F50696}" srcId="{4969964D-5516-42AA-ACEB-F111DBA6C1AB}" destId="{C8AECF9C-B350-4F06-B53F-A9BAC6C7D730}" srcOrd="0" destOrd="0" parTransId="{B344DBBD-6BBA-4B6B-B052-563C8CD29751}" sibTransId="{DFFBF502-0BDD-4AE7-97A1-A17D437F9A1C}"/>
    <dgm:cxn modelId="{F0F9FE5E-75A9-4649-A13F-8C99374CD58D}" type="presOf" srcId="{7444D015-ABC5-41FE-9B75-91FCC5183052}" destId="{DEA2DFF1-8C2E-4965-866F-E66D4A0F7BBB}" srcOrd="0" destOrd="0" presId="urn:microsoft.com/office/officeart/2008/layout/TitlePictureLineup"/>
    <dgm:cxn modelId="{9D9F0E82-C31B-4964-9D9C-6DDE0E8C10D7}" srcId="{7444D015-ABC5-41FE-9B75-91FCC5183052}" destId="{3FD13F17-FD8E-40A8-86B0-32218D2F42C0}" srcOrd="2" destOrd="0" parTransId="{815B0D79-7F75-4462-9475-CE0B89A50201}" sibTransId="{CF577481-AF29-47B9-9AB7-A9061352F3C0}"/>
    <dgm:cxn modelId="{03CBE059-1200-4CDC-A0D4-4E1A0553CE69}" srcId="{7444D015-ABC5-41FE-9B75-91FCC5183052}" destId="{4969964D-5516-42AA-ACEB-F111DBA6C1AB}" srcOrd="0" destOrd="0" parTransId="{A5678E7E-CB0E-4959-AF45-99639193324A}" sibTransId="{2422C7A0-381C-40AC-AD6F-1568AABA7C08}"/>
    <dgm:cxn modelId="{9D889482-2E2C-447B-81F8-0CB4E952C270}" type="presParOf" srcId="{DEA2DFF1-8C2E-4965-866F-E66D4A0F7BBB}" destId="{287CFC90-11CC-4D76-BE9F-4A4BBC19C32F}" srcOrd="0" destOrd="0" presId="urn:microsoft.com/office/officeart/2008/layout/TitlePictureLineup"/>
    <dgm:cxn modelId="{81BF9013-A37B-4664-8A7B-7FCA52EB06CA}" type="presParOf" srcId="{287CFC90-11CC-4D76-BE9F-4A4BBC19C32F}" destId="{11B43EF8-6839-4075-87EC-FE5691754E68}" srcOrd="0" destOrd="0" presId="urn:microsoft.com/office/officeart/2008/layout/TitlePictureLineup"/>
    <dgm:cxn modelId="{CD48D6FE-C1CA-474D-B196-44F68ADF0D81}" type="presParOf" srcId="{287CFC90-11CC-4D76-BE9F-4A4BBC19C32F}" destId="{EA4F4E66-08E4-4307-9883-E6B5CD88D22A}" srcOrd="1" destOrd="0" presId="urn:microsoft.com/office/officeart/2008/layout/TitlePictureLineup"/>
    <dgm:cxn modelId="{07428FB8-E792-439C-A124-D5F9469AB323}" type="presParOf" srcId="{287CFC90-11CC-4D76-BE9F-4A4BBC19C32F}" destId="{7AFFE3A3-0FDA-43B6-90DD-5A307DF1DF9A}" srcOrd="2" destOrd="0" presId="urn:microsoft.com/office/officeart/2008/layout/TitlePictureLineup"/>
    <dgm:cxn modelId="{1B3D6129-4765-4A26-AF5F-DB56A3E1580C}" type="presParOf" srcId="{287CFC90-11CC-4D76-BE9F-4A4BBC19C32F}" destId="{D8C6A298-C660-40DD-AF9B-F30E60D11E95}" srcOrd="3" destOrd="0" presId="urn:microsoft.com/office/officeart/2008/layout/TitlePictureLineup"/>
    <dgm:cxn modelId="{259A9DC0-0DC1-47A5-B36D-76FF3C8485F5}" type="presParOf" srcId="{DEA2DFF1-8C2E-4965-866F-E66D4A0F7BBB}" destId="{994F0A9C-7D37-4764-AF88-70C710520115}" srcOrd="1" destOrd="0" presId="urn:microsoft.com/office/officeart/2008/layout/TitlePictureLineup"/>
    <dgm:cxn modelId="{75D76A9D-83EB-4553-93F2-714D39C11E2B}" type="presParOf" srcId="{DEA2DFF1-8C2E-4965-866F-E66D4A0F7BBB}" destId="{DD598609-EF80-496E-B34F-1DDE2FFC6FAC}" srcOrd="2" destOrd="0" presId="urn:microsoft.com/office/officeart/2008/layout/TitlePictureLineup"/>
    <dgm:cxn modelId="{D251406B-6579-4A77-BC1A-7ECD4979A832}" type="presParOf" srcId="{DD598609-EF80-496E-B34F-1DDE2FFC6FAC}" destId="{106D4E33-AD9C-4E1D-A1CD-147CA922F061}" srcOrd="0" destOrd="0" presId="urn:microsoft.com/office/officeart/2008/layout/TitlePictureLineup"/>
    <dgm:cxn modelId="{8612120F-FE44-4EC0-B31E-869CBD24CB0C}" type="presParOf" srcId="{DD598609-EF80-496E-B34F-1DDE2FFC6FAC}" destId="{16829982-205C-47A5-B7E2-927C50575677}" srcOrd="1" destOrd="0" presId="urn:microsoft.com/office/officeart/2008/layout/TitlePictureLineup"/>
    <dgm:cxn modelId="{339DC3DA-7534-4C32-A43E-878C09C69444}" type="presParOf" srcId="{DD598609-EF80-496E-B34F-1DDE2FFC6FAC}" destId="{D222E5AD-F84B-4B33-BFA4-C313D26B670C}" srcOrd="2" destOrd="0" presId="urn:microsoft.com/office/officeart/2008/layout/TitlePictureLineup"/>
    <dgm:cxn modelId="{FFF118A4-C79F-4CE0-A10C-0BFB3ECCF977}" type="presParOf" srcId="{DD598609-EF80-496E-B34F-1DDE2FFC6FAC}" destId="{2ED69087-4CAC-49E3-A2CB-958166E69C19}" srcOrd="3" destOrd="0" presId="urn:microsoft.com/office/officeart/2008/layout/TitlePictureLineup"/>
    <dgm:cxn modelId="{AE2D9AB4-C84E-41AD-8199-CDF745E4BC92}" type="presParOf" srcId="{DEA2DFF1-8C2E-4965-866F-E66D4A0F7BBB}" destId="{CA8A4B3C-803A-4F48-A26E-D932CB0FFDE7}" srcOrd="3" destOrd="0" presId="urn:microsoft.com/office/officeart/2008/layout/TitlePictureLineup"/>
    <dgm:cxn modelId="{F5018139-213D-4EB0-BD52-1E519B7E91E4}" type="presParOf" srcId="{DEA2DFF1-8C2E-4965-866F-E66D4A0F7BBB}" destId="{FE988D0D-A013-40FD-8C4C-E73021EEA9D9}" srcOrd="4" destOrd="0" presId="urn:microsoft.com/office/officeart/2008/layout/TitlePictureLineup"/>
    <dgm:cxn modelId="{DFB5D8A2-0117-4100-B21F-04B7F90C0314}" type="presParOf" srcId="{FE988D0D-A013-40FD-8C4C-E73021EEA9D9}" destId="{A0A0277E-5404-48F2-AF60-14481C915B79}" srcOrd="0" destOrd="0" presId="urn:microsoft.com/office/officeart/2008/layout/TitlePictureLineup"/>
    <dgm:cxn modelId="{E8E1BCC0-7880-4253-9D23-86C6EA603C1A}" type="presParOf" srcId="{FE988D0D-A013-40FD-8C4C-E73021EEA9D9}" destId="{E3F0E0DC-BB18-4618-96FA-9CD3FEE65334}" srcOrd="1" destOrd="0" presId="urn:microsoft.com/office/officeart/2008/layout/TitlePictureLineup"/>
    <dgm:cxn modelId="{560D0548-7F4D-4D6F-8EEF-403FFB9B69E0}" type="presParOf" srcId="{FE988D0D-A013-40FD-8C4C-E73021EEA9D9}" destId="{4A2BDB3F-521D-4EDE-89BB-16DB6B2BB06F}" srcOrd="2" destOrd="0" presId="urn:microsoft.com/office/officeart/2008/layout/TitlePictureLineup"/>
    <dgm:cxn modelId="{1B88BDB3-A750-4871-9B47-4B9EF039EC60}" type="presParOf" srcId="{FE988D0D-A013-40FD-8C4C-E73021EEA9D9}" destId="{2B9C88FE-59AF-43FA-BAC9-E08E108A40F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3FBDA5-06ED-4292-9BDC-40D993BB96B6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4846A2E-6871-4A8B-92BE-C39D2AD8225E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1 Этап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590CC8-B50B-4E38-BFD9-ABC0E925178B}" type="parTrans" cxnId="{61F85F26-E0A7-4CFD-8E0E-1ABA498EDD42}">
      <dgm:prSet/>
      <dgm:spPr/>
      <dgm:t>
        <a:bodyPr/>
        <a:lstStyle/>
        <a:p>
          <a:endParaRPr lang="ru-RU"/>
        </a:p>
      </dgm:t>
    </dgm:pt>
    <dgm:pt modelId="{2678FEE3-30B0-4879-93E8-7D8E160A34C9}" type="sibTrans" cxnId="{61F85F26-E0A7-4CFD-8E0E-1ABA498EDD42}">
      <dgm:prSet/>
      <dgm:spPr/>
      <dgm:t>
        <a:bodyPr/>
        <a:lstStyle/>
        <a:p>
          <a:endParaRPr lang="ru-RU"/>
        </a:p>
      </dgm:t>
    </dgm:pt>
    <dgm:pt modelId="{ECDBECDB-1911-4086-A452-1B660FEC380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Подготовительный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C5A6D4-801C-4E73-A3D9-CD097D3D0ABA}" type="parTrans" cxnId="{FBD5CFD9-432B-4C56-87FD-62A100A4F59B}">
      <dgm:prSet/>
      <dgm:spPr/>
      <dgm:t>
        <a:bodyPr/>
        <a:lstStyle/>
        <a:p>
          <a:endParaRPr lang="ru-RU"/>
        </a:p>
      </dgm:t>
    </dgm:pt>
    <dgm:pt modelId="{1863DA57-689F-4C6D-B432-70FBFEC5AA01}" type="sibTrans" cxnId="{FBD5CFD9-432B-4C56-87FD-62A100A4F59B}">
      <dgm:prSet/>
      <dgm:spPr/>
      <dgm:t>
        <a:bodyPr/>
        <a:lstStyle/>
        <a:p>
          <a:endParaRPr lang="ru-RU"/>
        </a:p>
      </dgm:t>
    </dgm:pt>
    <dgm:pt modelId="{86F8E9F5-E1D9-4D16-8A6A-A800DBDA20D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(сентябрь 2022-2023 учебный год)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58DAE49-3639-40C7-A75B-B06F47CC6779}" type="parTrans" cxnId="{EA4D3F2A-FD54-427E-9F35-81FD1912274A}">
      <dgm:prSet/>
      <dgm:spPr/>
      <dgm:t>
        <a:bodyPr/>
        <a:lstStyle/>
        <a:p>
          <a:endParaRPr lang="ru-RU"/>
        </a:p>
      </dgm:t>
    </dgm:pt>
    <dgm:pt modelId="{BED600E0-D4F5-4C61-A420-509A97234E96}" type="sibTrans" cxnId="{EA4D3F2A-FD54-427E-9F35-81FD1912274A}">
      <dgm:prSet/>
      <dgm:spPr/>
      <dgm:t>
        <a:bodyPr/>
        <a:lstStyle/>
        <a:p>
          <a:endParaRPr lang="ru-RU"/>
        </a:p>
      </dgm:t>
    </dgm:pt>
    <dgm:pt modelId="{4EBD5DDD-4420-4B7C-9204-434C072933D5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2 Этап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DA7C1D-0FDF-4D82-B483-B702416F2CCA}" type="parTrans" cxnId="{DBA0FF44-A460-4991-9C74-864DB0D82555}">
      <dgm:prSet/>
      <dgm:spPr/>
      <dgm:t>
        <a:bodyPr/>
        <a:lstStyle/>
        <a:p>
          <a:endParaRPr lang="ru-RU"/>
        </a:p>
      </dgm:t>
    </dgm:pt>
    <dgm:pt modelId="{31E95CDC-F780-46FF-A50B-42745EF1466C}" type="sibTrans" cxnId="{DBA0FF44-A460-4991-9C74-864DB0D82555}">
      <dgm:prSet/>
      <dgm:spPr/>
      <dgm:t>
        <a:bodyPr/>
        <a:lstStyle/>
        <a:p>
          <a:endParaRPr lang="ru-RU"/>
        </a:p>
      </dgm:t>
    </dgm:pt>
    <dgm:pt modelId="{753060EC-4593-408D-9032-5F7DD7FBE34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Основной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C5ED3E-9E46-4891-A1DD-36CEE0CC1773}" type="parTrans" cxnId="{9677762D-CB86-46CC-824B-BF126E477578}">
      <dgm:prSet/>
      <dgm:spPr/>
      <dgm:t>
        <a:bodyPr/>
        <a:lstStyle/>
        <a:p>
          <a:endParaRPr lang="ru-RU"/>
        </a:p>
      </dgm:t>
    </dgm:pt>
    <dgm:pt modelId="{B091B30A-86EC-4F01-91C7-BD3D9306F698}" type="sibTrans" cxnId="{9677762D-CB86-46CC-824B-BF126E477578}">
      <dgm:prSet/>
      <dgm:spPr/>
      <dgm:t>
        <a:bodyPr/>
        <a:lstStyle/>
        <a:p>
          <a:endParaRPr lang="ru-RU"/>
        </a:p>
      </dgm:t>
    </dgm:pt>
    <dgm:pt modelId="{6778DC77-6F67-4F6D-A10A-3C11924CDB5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(октябрь-апрель 2022-2023 учебный год)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E34A65-7025-4887-8B05-21AFD5EA5178}" type="parTrans" cxnId="{308F0D66-95AA-4B90-9923-B7F118707DD4}">
      <dgm:prSet/>
      <dgm:spPr/>
      <dgm:t>
        <a:bodyPr/>
        <a:lstStyle/>
        <a:p>
          <a:endParaRPr lang="ru-RU"/>
        </a:p>
      </dgm:t>
    </dgm:pt>
    <dgm:pt modelId="{E2FAE160-8E8F-4759-A5D6-B6711F627CD9}" type="sibTrans" cxnId="{308F0D66-95AA-4B90-9923-B7F118707DD4}">
      <dgm:prSet/>
      <dgm:spPr/>
      <dgm:t>
        <a:bodyPr/>
        <a:lstStyle/>
        <a:p>
          <a:endParaRPr lang="ru-RU"/>
        </a:p>
      </dgm:t>
    </dgm:pt>
    <dgm:pt modelId="{82B3B2F6-4D90-4B3C-9E5D-426A877EFF7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 Этап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75D103-A576-4844-9B0F-118E42E3FB57}" type="parTrans" cxnId="{D7976653-C982-4A45-A960-D76FC24CC5DE}">
      <dgm:prSet/>
      <dgm:spPr/>
      <dgm:t>
        <a:bodyPr/>
        <a:lstStyle/>
        <a:p>
          <a:endParaRPr lang="ru-RU"/>
        </a:p>
      </dgm:t>
    </dgm:pt>
    <dgm:pt modelId="{7742094E-BADB-41A4-9117-D82EFDA1C876}" type="sibTrans" cxnId="{D7976653-C982-4A45-A960-D76FC24CC5DE}">
      <dgm:prSet/>
      <dgm:spPr/>
      <dgm:t>
        <a:bodyPr/>
        <a:lstStyle/>
        <a:p>
          <a:endParaRPr lang="ru-RU"/>
        </a:p>
      </dgm:t>
    </dgm:pt>
    <dgm:pt modelId="{3C34A140-59EF-41B3-9920-0E6AB1ED76B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Заключительный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16112C3-9562-4361-A54C-9CA98A79BF2D}" type="parTrans" cxnId="{920219E9-7639-4D85-A683-297098571ABD}">
      <dgm:prSet/>
      <dgm:spPr/>
      <dgm:t>
        <a:bodyPr/>
        <a:lstStyle/>
        <a:p>
          <a:endParaRPr lang="ru-RU"/>
        </a:p>
      </dgm:t>
    </dgm:pt>
    <dgm:pt modelId="{D1AFD041-873C-4515-B658-F4F80CE56D9D}" type="sibTrans" cxnId="{920219E9-7639-4D85-A683-297098571ABD}">
      <dgm:prSet/>
      <dgm:spPr/>
      <dgm:t>
        <a:bodyPr/>
        <a:lstStyle/>
        <a:p>
          <a:endParaRPr lang="ru-RU"/>
        </a:p>
      </dgm:t>
    </dgm:pt>
    <dgm:pt modelId="{004201D3-A545-46E6-92B2-B52FBA1771B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(май 2022-2023 учебный год)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6CDF7F2-5124-41E9-8D65-C609D584DADB}" type="parTrans" cxnId="{3916748F-240A-44A9-8C1B-A5556CBD80E0}">
      <dgm:prSet/>
      <dgm:spPr/>
      <dgm:t>
        <a:bodyPr/>
        <a:lstStyle/>
        <a:p>
          <a:endParaRPr lang="ru-RU"/>
        </a:p>
      </dgm:t>
    </dgm:pt>
    <dgm:pt modelId="{D745F24C-6FD3-42C1-B21E-088A6A742375}" type="sibTrans" cxnId="{3916748F-240A-44A9-8C1B-A5556CBD80E0}">
      <dgm:prSet/>
      <dgm:spPr/>
      <dgm:t>
        <a:bodyPr/>
        <a:lstStyle/>
        <a:p>
          <a:endParaRPr lang="ru-RU"/>
        </a:p>
      </dgm:t>
    </dgm:pt>
    <dgm:pt modelId="{8BA6E4DF-8502-4E63-83DF-186CF0D4267D}" type="pres">
      <dgm:prSet presAssocID="{AB3FBDA5-06ED-4292-9BDC-40D993BB96B6}" presName="linearFlow" presStyleCnt="0">
        <dgm:presLayoutVars>
          <dgm:dir/>
          <dgm:animLvl val="lvl"/>
          <dgm:resizeHandles val="exact"/>
        </dgm:presLayoutVars>
      </dgm:prSet>
      <dgm:spPr/>
    </dgm:pt>
    <dgm:pt modelId="{F34419FA-0548-473A-94CC-0C0CF7158FEF}" type="pres">
      <dgm:prSet presAssocID="{D4846A2E-6871-4A8B-92BE-C39D2AD8225E}" presName="composite" presStyleCnt="0"/>
      <dgm:spPr/>
    </dgm:pt>
    <dgm:pt modelId="{7F2798EA-BA3F-433E-A4DD-CDE85B571E89}" type="pres">
      <dgm:prSet presAssocID="{D4846A2E-6871-4A8B-92BE-C39D2AD8225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0BE2126-B9D3-4E94-894A-6409CE3A2F81}" type="pres">
      <dgm:prSet presAssocID="{D4846A2E-6871-4A8B-92BE-C39D2AD8225E}" presName="descendantText" presStyleLbl="alignAcc1" presStyleIdx="0" presStyleCnt="3">
        <dgm:presLayoutVars>
          <dgm:bulletEnabled val="1"/>
        </dgm:presLayoutVars>
      </dgm:prSet>
      <dgm:spPr/>
    </dgm:pt>
    <dgm:pt modelId="{9B190E12-B690-43CA-B361-704DC9D32479}" type="pres">
      <dgm:prSet presAssocID="{2678FEE3-30B0-4879-93E8-7D8E160A34C9}" presName="sp" presStyleCnt="0"/>
      <dgm:spPr/>
    </dgm:pt>
    <dgm:pt modelId="{7D349B38-4ECB-4CD8-81DD-D6A4A428ABDC}" type="pres">
      <dgm:prSet presAssocID="{4EBD5DDD-4420-4B7C-9204-434C072933D5}" presName="composite" presStyleCnt="0"/>
      <dgm:spPr/>
    </dgm:pt>
    <dgm:pt modelId="{35E68F74-DF5E-4324-B1BE-5C416ACE54AF}" type="pres">
      <dgm:prSet presAssocID="{4EBD5DDD-4420-4B7C-9204-434C072933D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42CAA-FA87-4F1A-9537-B35D9208B939}" type="pres">
      <dgm:prSet presAssocID="{4EBD5DDD-4420-4B7C-9204-434C072933D5}" presName="descendantText" presStyleLbl="alignAcc1" presStyleIdx="1" presStyleCnt="3">
        <dgm:presLayoutVars>
          <dgm:bulletEnabled val="1"/>
        </dgm:presLayoutVars>
      </dgm:prSet>
      <dgm:spPr/>
    </dgm:pt>
    <dgm:pt modelId="{FD8467AE-90F3-4E6E-93CE-F5FE704D26B5}" type="pres">
      <dgm:prSet presAssocID="{31E95CDC-F780-46FF-A50B-42745EF1466C}" presName="sp" presStyleCnt="0"/>
      <dgm:spPr/>
    </dgm:pt>
    <dgm:pt modelId="{4C35E70A-2EC0-4C81-9B2F-BF8D31AA8855}" type="pres">
      <dgm:prSet presAssocID="{82B3B2F6-4D90-4B3C-9E5D-426A877EFF70}" presName="composite" presStyleCnt="0"/>
      <dgm:spPr/>
    </dgm:pt>
    <dgm:pt modelId="{9640C3E1-02CA-4A3B-A411-32767CC6A326}" type="pres">
      <dgm:prSet presAssocID="{82B3B2F6-4D90-4B3C-9E5D-426A877EFF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28935-F79F-45C6-9795-3B2C1A59AF2B}" type="pres">
      <dgm:prSet presAssocID="{82B3B2F6-4D90-4B3C-9E5D-426A877EFF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0219E9-7639-4D85-A683-297098571ABD}" srcId="{82B3B2F6-4D90-4B3C-9E5D-426A877EFF70}" destId="{3C34A140-59EF-41B3-9920-0E6AB1ED76BA}" srcOrd="0" destOrd="0" parTransId="{B16112C3-9562-4361-A54C-9CA98A79BF2D}" sibTransId="{D1AFD041-873C-4515-B658-F4F80CE56D9D}"/>
    <dgm:cxn modelId="{06ADDDF8-D993-47C0-91B2-31A1730A4379}" type="presOf" srcId="{AB3FBDA5-06ED-4292-9BDC-40D993BB96B6}" destId="{8BA6E4DF-8502-4E63-83DF-186CF0D4267D}" srcOrd="0" destOrd="0" presId="urn:microsoft.com/office/officeart/2005/8/layout/chevron2"/>
    <dgm:cxn modelId="{1F72BD79-819A-4988-AEBE-F9061B132971}" type="presOf" srcId="{4EBD5DDD-4420-4B7C-9204-434C072933D5}" destId="{35E68F74-DF5E-4324-B1BE-5C416ACE54AF}" srcOrd="0" destOrd="0" presId="urn:microsoft.com/office/officeart/2005/8/layout/chevron2"/>
    <dgm:cxn modelId="{FBD5CFD9-432B-4C56-87FD-62A100A4F59B}" srcId="{D4846A2E-6871-4A8B-92BE-C39D2AD8225E}" destId="{ECDBECDB-1911-4086-A452-1B660FEC3806}" srcOrd="0" destOrd="0" parTransId="{9AC5A6D4-801C-4E73-A3D9-CD097D3D0ABA}" sibTransId="{1863DA57-689F-4C6D-B432-70FBFEC5AA01}"/>
    <dgm:cxn modelId="{308F0D66-95AA-4B90-9923-B7F118707DD4}" srcId="{4EBD5DDD-4420-4B7C-9204-434C072933D5}" destId="{6778DC77-6F67-4F6D-A10A-3C11924CDB5C}" srcOrd="1" destOrd="0" parTransId="{72E34A65-7025-4887-8B05-21AFD5EA5178}" sibTransId="{E2FAE160-8E8F-4759-A5D6-B6711F627CD9}"/>
    <dgm:cxn modelId="{30F66B1F-0B07-423C-B98B-881BB6919F8F}" type="presOf" srcId="{753060EC-4593-408D-9032-5F7DD7FBE344}" destId="{3AE42CAA-FA87-4F1A-9537-B35D9208B939}" srcOrd="0" destOrd="0" presId="urn:microsoft.com/office/officeart/2005/8/layout/chevron2"/>
    <dgm:cxn modelId="{EA4D3F2A-FD54-427E-9F35-81FD1912274A}" srcId="{D4846A2E-6871-4A8B-92BE-C39D2AD8225E}" destId="{86F8E9F5-E1D9-4D16-8A6A-A800DBDA20D1}" srcOrd="1" destOrd="0" parTransId="{458DAE49-3639-40C7-A75B-B06F47CC6779}" sibTransId="{BED600E0-D4F5-4C61-A420-509A97234E96}"/>
    <dgm:cxn modelId="{DBA0FF44-A460-4991-9C74-864DB0D82555}" srcId="{AB3FBDA5-06ED-4292-9BDC-40D993BB96B6}" destId="{4EBD5DDD-4420-4B7C-9204-434C072933D5}" srcOrd="1" destOrd="0" parTransId="{54DA7C1D-0FDF-4D82-B483-B702416F2CCA}" sibTransId="{31E95CDC-F780-46FF-A50B-42745EF1466C}"/>
    <dgm:cxn modelId="{435201C3-0634-4925-8F9E-DDBD6356EB48}" type="presOf" srcId="{004201D3-A545-46E6-92B2-B52FBA1771B3}" destId="{DF228935-F79F-45C6-9795-3B2C1A59AF2B}" srcOrd="0" destOrd="1" presId="urn:microsoft.com/office/officeart/2005/8/layout/chevron2"/>
    <dgm:cxn modelId="{7A74BDDF-39B9-4A3C-A716-AA7088D05BDF}" type="presOf" srcId="{86F8E9F5-E1D9-4D16-8A6A-A800DBDA20D1}" destId="{50BE2126-B9D3-4E94-894A-6409CE3A2F81}" srcOrd="0" destOrd="1" presId="urn:microsoft.com/office/officeart/2005/8/layout/chevron2"/>
    <dgm:cxn modelId="{AEBB41CF-B46E-429B-BB59-ED71F5ACD6BE}" type="presOf" srcId="{ECDBECDB-1911-4086-A452-1B660FEC3806}" destId="{50BE2126-B9D3-4E94-894A-6409CE3A2F81}" srcOrd="0" destOrd="0" presId="urn:microsoft.com/office/officeart/2005/8/layout/chevron2"/>
    <dgm:cxn modelId="{61F85F26-E0A7-4CFD-8E0E-1ABA498EDD42}" srcId="{AB3FBDA5-06ED-4292-9BDC-40D993BB96B6}" destId="{D4846A2E-6871-4A8B-92BE-C39D2AD8225E}" srcOrd="0" destOrd="0" parTransId="{A9590CC8-B50B-4E38-BFD9-ABC0E925178B}" sibTransId="{2678FEE3-30B0-4879-93E8-7D8E160A34C9}"/>
    <dgm:cxn modelId="{9677762D-CB86-46CC-824B-BF126E477578}" srcId="{4EBD5DDD-4420-4B7C-9204-434C072933D5}" destId="{753060EC-4593-408D-9032-5F7DD7FBE344}" srcOrd="0" destOrd="0" parTransId="{3EC5ED3E-9E46-4891-A1DD-36CEE0CC1773}" sibTransId="{B091B30A-86EC-4F01-91C7-BD3D9306F698}"/>
    <dgm:cxn modelId="{17AAD407-ED40-40EC-A410-852C8F1A4B35}" type="presOf" srcId="{82B3B2F6-4D90-4B3C-9E5D-426A877EFF70}" destId="{9640C3E1-02CA-4A3B-A411-32767CC6A326}" srcOrd="0" destOrd="0" presId="urn:microsoft.com/office/officeart/2005/8/layout/chevron2"/>
    <dgm:cxn modelId="{3916748F-240A-44A9-8C1B-A5556CBD80E0}" srcId="{82B3B2F6-4D90-4B3C-9E5D-426A877EFF70}" destId="{004201D3-A545-46E6-92B2-B52FBA1771B3}" srcOrd="1" destOrd="0" parTransId="{06CDF7F2-5124-41E9-8D65-C609D584DADB}" sibTransId="{D745F24C-6FD3-42C1-B21E-088A6A742375}"/>
    <dgm:cxn modelId="{F1FE082A-44DB-4052-BEF1-1DC9C77048CF}" type="presOf" srcId="{6778DC77-6F67-4F6D-A10A-3C11924CDB5C}" destId="{3AE42CAA-FA87-4F1A-9537-B35D9208B939}" srcOrd="0" destOrd="1" presId="urn:microsoft.com/office/officeart/2005/8/layout/chevron2"/>
    <dgm:cxn modelId="{D7976653-C982-4A45-A960-D76FC24CC5DE}" srcId="{AB3FBDA5-06ED-4292-9BDC-40D993BB96B6}" destId="{82B3B2F6-4D90-4B3C-9E5D-426A877EFF70}" srcOrd="2" destOrd="0" parTransId="{B475D103-A576-4844-9B0F-118E42E3FB57}" sibTransId="{7742094E-BADB-41A4-9117-D82EFDA1C876}"/>
    <dgm:cxn modelId="{4665056E-5248-4329-A668-6077BA17E774}" type="presOf" srcId="{3C34A140-59EF-41B3-9920-0E6AB1ED76BA}" destId="{DF228935-F79F-45C6-9795-3B2C1A59AF2B}" srcOrd="0" destOrd="0" presId="urn:microsoft.com/office/officeart/2005/8/layout/chevron2"/>
    <dgm:cxn modelId="{072A37B0-4F0B-4078-8EE8-BBF8A09B9CB7}" type="presOf" srcId="{D4846A2E-6871-4A8B-92BE-C39D2AD8225E}" destId="{7F2798EA-BA3F-433E-A4DD-CDE85B571E89}" srcOrd="0" destOrd="0" presId="urn:microsoft.com/office/officeart/2005/8/layout/chevron2"/>
    <dgm:cxn modelId="{F5C20837-CD1F-4D61-A737-199BD9382FD0}" type="presParOf" srcId="{8BA6E4DF-8502-4E63-83DF-186CF0D4267D}" destId="{F34419FA-0548-473A-94CC-0C0CF7158FEF}" srcOrd="0" destOrd="0" presId="urn:microsoft.com/office/officeart/2005/8/layout/chevron2"/>
    <dgm:cxn modelId="{DA88C451-3072-42E9-BF97-BE7205095140}" type="presParOf" srcId="{F34419FA-0548-473A-94CC-0C0CF7158FEF}" destId="{7F2798EA-BA3F-433E-A4DD-CDE85B571E89}" srcOrd="0" destOrd="0" presId="urn:microsoft.com/office/officeart/2005/8/layout/chevron2"/>
    <dgm:cxn modelId="{057FB952-4943-44B3-91E6-41B8C7C840BB}" type="presParOf" srcId="{F34419FA-0548-473A-94CC-0C0CF7158FEF}" destId="{50BE2126-B9D3-4E94-894A-6409CE3A2F81}" srcOrd="1" destOrd="0" presId="urn:microsoft.com/office/officeart/2005/8/layout/chevron2"/>
    <dgm:cxn modelId="{930D6CFE-FFCD-458B-853C-ACDB5174080F}" type="presParOf" srcId="{8BA6E4DF-8502-4E63-83DF-186CF0D4267D}" destId="{9B190E12-B690-43CA-B361-704DC9D32479}" srcOrd="1" destOrd="0" presId="urn:microsoft.com/office/officeart/2005/8/layout/chevron2"/>
    <dgm:cxn modelId="{B50E9965-52EA-4310-BE3C-41542A03AF7D}" type="presParOf" srcId="{8BA6E4DF-8502-4E63-83DF-186CF0D4267D}" destId="{7D349B38-4ECB-4CD8-81DD-D6A4A428ABDC}" srcOrd="2" destOrd="0" presId="urn:microsoft.com/office/officeart/2005/8/layout/chevron2"/>
    <dgm:cxn modelId="{58E8324E-001F-49CB-BE67-E35D8D24FF5C}" type="presParOf" srcId="{7D349B38-4ECB-4CD8-81DD-D6A4A428ABDC}" destId="{35E68F74-DF5E-4324-B1BE-5C416ACE54AF}" srcOrd="0" destOrd="0" presId="urn:microsoft.com/office/officeart/2005/8/layout/chevron2"/>
    <dgm:cxn modelId="{B902D13B-4B48-4DF4-9D2C-BBB75CFC11A7}" type="presParOf" srcId="{7D349B38-4ECB-4CD8-81DD-D6A4A428ABDC}" destId="{3AE42CAA-FA87-4F1A-9537-B35D9208B939}" srcOrd="1" destOrd="0" presId="urn:microsoft.com/office/officeart/2005/8/layout/chevron2"/>
    <dgm:cxn modelId="{7F463015-F3E3-40EF-8FE2-FC4D3282B4EF}" type="presParOf" srcId="{8BA6E4DF-8502-4E63-83DF-186CF0D4267D}" destId="{FD8467AE-90F3-4E6E-93CE-F5FE704D26B5}" srcOrd="3" destOrd="0" presId="urn:microsoft.com/office/officeart/2005/8/layout/chevron2"/>
    <dgm:cxn modelId="{EEF1E6D1-35C6-46E3-8F6C-BD6C63646B07}" type="presParOf" srcId="{8BA6E4DF-8502-4E63-83DF-186CF0D4267D}" destId="{4C35E70A-2EC0-4C81-9B2F-BF8D31AA8855}" srcOrd="4" destOrd="0" presId="urn:microsoft.com/office/officeart/2005/8/layout/chevron2"/>
    <dgm:cxn modelId="{51F61B40-B67E-4189-8089-6B138989C8C5}" type="presParOf" srcId="{4C35E70A-2EC0-4C81-9B2F-BF8D31AA8855}" destId="{9640C3E1-02CA-4A3B-A411-32767CC6A326}" srcOrd="0" destOrd="0" presId="urn:microsoft.com/office/officeart/2005/8/layout/chevron2"/>
    <dgm:cxn modelId="{69120DD8-3BE6-40CE-A1CB-A599C4D21AC4}" type="presParOf" srcId="{4C35E70A-2EC0-4C81-9B2F-BF8D31AA8855}" destId="{DF228935-F79F-45C6-9795-3B2C1A59AF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A60E88-ED32-4EB4-9F70-596A2861073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AEEBD4-1E34-4620-AF6B-A116799632C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Речь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3A3E4-1036-41CE-837E-4934E5C152C4}" type="parTrans" cxnId="{7128BE73-C1DA-472E-9658-5F1A7705E4FD}">
      <dgm:prSet/>
      <dgm:spPr/>
      <dgm:t>
        <a:bodyPr/>
        <a:lstStyle/>
        <a:p>
          <a:endParaRPr lang="ru-RU"/>
        </a:p>
      </dgm:t>
    </dgm:pt>
    <dgm:pt modelId="{88A26D31-FD3D-454C-BA50-E1828A7475FE}" type="sibTrans" cxnId="{7128BE73-C1DA-472E-9658-5F1A7705E4FD}">
      <dgm:prSet/>
      <dgm:spPr/>
      <dgm:t>
        <a:bodyPr/>
        <a:lstStyle/>
        <a:p>
          <a:endParaRPr lang="ru-RU"/>
        </a:p>
      </dgm:t>
    </dgm:pt>
    <dgm:pt modelId="{11B5EDCF-F7A7-47AD-BD57-AE898BF4953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Моторная сфера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5E1F5E-566A-4839-94C6-9686139C9AA1}" type="parTrans" cxnId="{26C53A7C-3717-4679-BD18-9CE260256E5F}">
      <dgm:prSet/>
      <dgm:spPr/>
      <dgm:t>
        <a:bodyPr/>
        <a:lstStyle/>
        <a:p>
          <a:endParaRPr lang="ru-RU"/>
        </a:p>
      </dgm:t>
    </dgm:pt>
    <dgm:pt modelId="{51F55093-24BF-4CEB-AD77-C8C65F27108A}" type="sibTrans" cxnId="{26C53A7C-3717-4679-BD18-9CE260256E5F}">
      <dgm:prSet/>
      <dgm:spPr/>
      <dgm:t>
        <a:bodyPr/>
        <a:lstStyle/>
        <a:p>
          <a:endParaRPr lang="ru-RU"/>
        </a:p>
      </dgm:t>
    </dgm:pt>
    <dgm:pt modelId="{C9ADE43A-B0A7-4E66-AA43-5D97A670C5B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Коррекционно-речевые задачи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8D0533-5E0E-411D-8C9F-C5B9D7CDD6D8}" type="parTrans" cxnId="{4D7CD777-A0CF-4244-9D78-6CFAD01ED2C6}">
      <dgm:prSet/>
      <dgm:spPr/>
      <dgm:t>
        <a:bodyPr/>
        <a:lstStyle/>
        <a:p>
          <a:endParaRPr lang="ru-RU"/>
        </a:p>
      </dgm:t>
    </dgm:pt>
    <dgm:pt modelId="{360F1940-7AED-4B5A-8B85-1A5DE406D277}" type="sibTrans" cxnId="{4D7CD777-A0CF-4244-9D78-6CFAD01ED2C6}">
      <dgm:prSet/>
      <dgm:spPr/>
      <dgm:t>
        <a:bodyPr/>
        <a:lstStyle/>
        <a:p>
          <a:endParaRPr lang="ru-RU"/>
        </a:p>
      </dgm:t>
    </dgm:pt>
    <dgm:pt modelId="{07C51CC3-850C-45CE-8FF0-63793D60A6F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Когнитивные процессы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D43C23-2A96-40A3-A5B2-92ABAFBCF5BF}" type="parTrans" cxnId="{6D9EF923-8261-41AE-85CA-D90099B61F7B}">
      <dgm:prSet/>
      <dgm:spPr/>
      <dgm:t>
        <a:bodyPr/>
        <a:lstStyle/>
        <a:p>
          <a:endParaRPr lang="ru-RU"/>
        </a:p>
      </dgm:t>
    </dgm:pt>
    <dgm:pt modelId="{0ED538F3-BE0A-4B34-BA37-31DFD87BFEFA}" type="sibTrans" cxnId="{6D9EF923-8261-41AE-85CA-D90099B61F7B}">
      <dgm:prSet/>
      <dgm:spPr/>
      <dgm:t>
        <a:bodyPr/>
        <a:lstStyle/>
        <a:p>
          <a:endParaRPr lang="ru-RU"/>
        </a:p>
      </dgm:t>
    </dgm:pt>
    <dgm:pt modelId="{8CCB7006-A7CF-46C0-AB69-362B9C1AAB8A}">
      <dgm:prSet phldrT="[Текст]" phldr="1"/>
      <dgm:spPr/>
      <dgm:t>
        <a:bodyPr/>
        <a:lstStyle/>
        <a:p>
          <a:endParaRPr lang="ru-RU" dirty="0"/>
        </a:p>
      </dgm:t>
    </dgm:pt>
    <dgm:pt modelId="{792949D0-9000-4F86-AA3A-B26556AD5C1B}" type="sibTrans" cxnId="{49019B4D-EAC3-47A5-B00A-5402C63AEDEA}">
      <dgm:prSet/>
      <dgm:spPr/>
      <dgm:t>
        <a:bodyPr/>
        <a:lstStyle/>
        <a:p>
          <a:endParaRPr lang="ru-RU"/>
        </a:p>
      </dgm:t>
    </dgm:pt>
    <dgm:pt modelId="{A62D2F8B-D7D4-4372-AC6B-F29B371DFF06}" type="parTrans" cxnId="{49019B4D-EAC3-47A5-B00A-5402C63AEDEA}">
      <dgm:prSet/>
      <dgm:spPr/>
      <dgm:t>
        <a:bodyPr/>
        <a:lstStyle/>
        <a:p>
          <a:endParaRPr lang="ru-RU"/>
        </a:p>
      </dgm:t>
    </dgm:pt>
    <dgm:pt modelId="{D020F45A-64C3-40FA-BED3-CACEB3CE5287}" type="pres">
      <dgm:prSet presAssocID="{0CA60E88-ED32-4EB4-9F70-596A2861073A}" presName="composite" presStyleCnt="0">
        <dgm:presLayoutVars>
          <dgm:chMax val="1"/>
          <dgm:dir/>
          <dgm:resizeHandles val="exact"/>
        </dgm:presLayoutVars>
      </dgm:prSet>
      <dgm:spPr/>
    </dgm:pt>
    <dgm:pt modelId="{830E154C-11C2-4EEA-937A-936986BBF732}" type="pres">
      <dgm:prSet presAssocID="{0CA60E88-ED32-4EB4-9F70-596A2861073A}" presName="radial" presStyleCnt="0">
        <dgm:presLayoutVars>
          <dgm:animLvl val="ctr"/>
        </dgm:presLayoutVars>
      </dgm:prSet>
      <dgm:spPr/>
    </dgm:pt>
    <dgm:pt modelId="{C45DFA4B-CF39-461C-856C-D6C9929DB23A}" type="pres">
      <dgm:prSet presAssocID="{8CCB7006-A7CF-46C0-AB69-362B9C1AAB8A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44583E25-FE40-427F-BED6-1A591B0FB203}" type="pres">
      <dgm:prSet presAssocID="{B3AEEBD4-1E34-4620-AF6B-A116799632CC}" presName="node" presStyleLbl="vennNode1" presStyleIdx="1" presStyleCnt="5" custScaleX="152411" custScaleY="151204" custRadScaleRad="80390" custRadScaleInc="-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0F0B3-110E-40A0-A13A-4B2640FDA778}" type="pres">
      <dgm:prSet presAssocID="{11B5EDCF-F7A7-47AD-BD57-AE898BF4953B}" presName="node" presStyleLbl="vennNode1" presStyleIdx="2" presStyleCnt="5" custScaleX="152411" custScaleY="151204" custRadScaleRad="132205" custRadScaleInc="1183">
        <dgm:presLayoutVars>
          <dgm:bulletEnabled val="1"/>
        </dgm:presLayoutVars>
      </dgm:prSet>
      <dgm:spPr/>
    </dgm:pt>
    <dgm:pt modelId="{B38DB93C-E840-4C78-BD8C-AC42DD7BA9B9}" type="pres">
      <dgm:prSet presAssocID="{C9ADE43A-B0A7-4E66-AA43-5D97A670C5B6}" presName="node" presStyleLbl="vennNode1" presStyleIdx="3" presStyleCnt="5" custScaleX="152411" custScaleY="151204" custRadScaleRad="81126" custRadScaleInc="-3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D8C57-9F28-4003-B0B7-AD860E8028F0}" type="pres">
      <dgm:prSet presAssocID="{07C51CC3-850C-45CE-8FF0-63793D60A6F4}" presName="node" presStyleLbl="vennNode1" presStyleIdx="4" presStyleCnt="5" custScaleX="152411" custScaleY="151204" custRadScaleRad="126814" custRadScaleInc="-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82C2C-060E-4A84-919B-B9BD9969D5DC}" type="presOf" srcId="{11B5EDCF-F7A7-47AD-BD57-AE898BF4953B}" destId="{A2D0F0B3-110E-40A0-A13A-4B2640FDA778}" srcOrd="0" destOrd="0" presId="urn:microsoft.com/office/officeart/2005/8/layout/radial3"/>
    <dgm:cxn modelId="{4D7CD777-A0CF-4244-9D78-6CFAD01ED2C6}" srcId="{8CCB7006-A7CF-46C0-AB69-362B9C1AAB8A}" destId="{C9ADE43A-B0A7-4E66-AA43-5D97A670C5B6}" srcOrd="2" destOrd="0" parTransId="{5A8D0533-5E0E-411D-8C9F-C5B9D7CDD6D8}" sibTransId="{360F1940-7AED-4B5A-8B85-1A5DE406D277}"/>
    <dgm:cxn modelId="{49019B4D-EAC3-47A5-B00A-5402C63AEDEA}" srcId="{0CA60E88-ED32-4EB4-9F70-596A2861073A}" destId="{8CCB7006-A7CF-46C0-AB69-362B9C1AAB8A}" srcOrd="0" destOrd="0" parTransId="{A62D2F8B-D7D4-4372-AC6B-F29B371DFF06}" sibTransId="{792949D0-9000-4F86-AA3A-B26556AD5C1B}"/>
    <dgm:cxn modelId="{BB24B50E-3C29-4F61-B817-F99762098AEB}" type="presOf" srcId="{B3AEEBD4-1E34-4620-AF6B-A116799632CC}" destId="{44583E25-FE40-427F-BED6-1A591B0FB203}" srcOrd="0" destOrd="0" presId="urn:microsoft.com/office/officeart/2005/8/layout/radial3"/>
    <dgm:cxn modelId="{26C53A7C-3717-4679-BD18-9CE260256E5F}" srcId="{8CCB7006-A7CF-46C0-AB69-362B9C1AAB8A}" destId="{11B5EDCF-F7A7-47AD-BD57-AE898BF4953B}" srcOrd="1" destOrd="0" parTransId="{D35E1F5E-566A-4839-94C6-9686139C9AA1}" sibTransId="{51F55093-24BF-4CEB-AD77-C8C65F27108A}"/>
    <dgm:cxn modelId="{A8166D43-BFBF-4DF7-BFD2-69D71FFBB2F9}" type="presOf" srcId="{0CA60E88-ED32-4EB4-9F70-596A2861073A}" destId="{D020F45A-64C3-40FA-BED3-CACEB3CE5287}" srcOrd="0" destOrd="0" presId="urn:microsoft.com/office/officeart/2005/8/layout/radial3"/>
    <dgm:cxn modelId="{0B4EAD9D-2833-42EE-BBCC-EA5FC23156D9}" type="presOf" srcId="{8CCB7006-A7CF-46C0-AB69-362B9C1AAB8A}" destId="{C45DFA4B-CF39-461C-856C-D6C9929DB23A}" srcOrd="0" destOrd="0" presId="urn:microsoft.com/office/officeart/2005/8/layout/radial3"/>
    <dgm:cxn modelId="{7128BE73-C1DA-472E-9658-5F1A7705E4FD}" srcId="{8CCB7006-A7CF-46C0-AB69-362B9C1AAB8A}" destId="{B3AEEBD4-1E34-4620-AF6B-A116799632CC}" srcOrd="0" destOrd="0" parTransId="{A423A3E4-1036-41CE-837E-4934E5C152C4}" sibTransId="{88A26D31-FD3D-454C-BA50-E1828A7475FE}"/>
    <dgm:cxn modelId="{6D9EF923-8261-41AE-85CA-D90099B61F7B}" srcId="{8CCB7006-A7CF-46C0-AB69-362B9C1AAB8A}" destId="{07C51CC3-850C-45CE-8FF0-63793D60A6F4}" srcOrd="3" destOrd="0" parTransId="{DDD43C23-2A96-40A3-A5B2-92ABAFBCF5BF}" sibTransId="{0ED538F3-BE0A-4B34-BA37-31DFD87BFEFA}"/>
    <dgm:cxn modelId="{63B3B665-1643-4376-B805-AF9F288A8459}" type="presOf" srcId="{C9ADE43A-B0A7-4E66-AA43-5D97A670C5B6}" destId="{B38DB93C-E840-4C78-BD8C-AC42DD7BA9B9}" srcOrd="0" destOrd="0" presId="urn:microsoft.com/office/officeart/2005/8/layout/radial3"/>
    <dgm:cxn modelId="{AA187DB9-F513-4890-A5E6-64E9C35BDED3}" type="presOf" srcId="{07C51CC3-850C-45CE-8FF0-63793D60A6F4}" destId="{057D8C57-9F28-4003-B0B7-AD860E8028F0}" srcOrd="0" destOrd="0" presId="urn:microsoft.com/office/officeart/2005/8/layout/radial3"/>
    <dgm:cxn modelId="{9FA31122-282E-4015-8510-5E8962D7116D}" type="presParOf" srcId="{D020F45A-64C3-40FA-BED3-CACEB3CE5287}" destId="{830E154C-11C2-4EEA-937A-936986BBF732}" srcOrd="0" destOrd="0" presId="urn:microsoft.com/office/officeart/2005/8/layout/radial3"/>
    <dgm:cxn modelId="{DFB62E50-893B-4CB6-93F1-3D235C3D68EC}" type="presParOf" srcId="{830E154C-11C2-4EEA-937A-936986BBF732}" destId="{C45DFA4B-CF39-461C-856C-D6C9929DB23A}" srcOrd="0" destOrd="0" presId="urn:microsoft.com/office/officeart/2005/8/layout/radial3"/>
    <dgm:cxn modelId="{3106DF63-EBA4-421A-BF1E-73D120D77B14}" type="presParOf" srcId="{830E154C-11C2-4EEA-937A-936986BBF732}" destId="{44583E25-FE40-427F-BED6-1A591B0FB203}" srcOrd="1" destOrd="0" presId="urn:microsoft.com/office/officeart/2005/8/layout/radial3"/>
    <dgm:cxn modelId="{05193D63-C19A-4330-9ADF-8EB309E015C3}" type="presParOf" srcId="{830E154C-11C2-4EEA-937A-936986BBF732}" destId="{A2D0F0B3-110E-40A0-A13A-4B2640FDA778}" srcOrd="2" destOrd="0" presId="urn:microsoft.com/office/officeart/2005/8/layout/radial3"/>
    <dgm:cxn modelId="{92297115-5D7C-46B2-A7E0-7ABD9E90458D}" type="presParOf" srcId="{830E154C-11C2-4EEA-937A-936986BBF732}" destId="{B38DB93C-E840-4C78-BD8C-AC42DD7BA9B9}" srcOrd="3" destOrd="0" presId="urn:microsoft.com/office/officeart/2005/8/layout/radial3"/>
    <dgm:cxn modelId="{3A2A850F-D833-47CF-B940-4F6BE24E39A3}" type="presParOf" srcId="{830E154C-11C2-4EEA-937A-936986BBF732}" destId="{057D8C57-9F28-4003-B0B7-AD860E8028F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CF35D-CD3F-489F-A7E7-F080FCC3068A}">
      <dsp:nvSpPr>
        <dsp:cNvPr id="0" name=""/>
        <dsp:cNvSpPr/>
      </dsp:nvSpPr>
      <dsp:spPr>
        <a:xfrm>
          <a:off x="2555328" y="40737"/>
          <a:ext cx="3434257" cy="9652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Учитель-дефектолог, учитель-логопед, педагог психолог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602445" y="87854"/>
        <a:ext cx="3340023" cy="870969"/>
      </dsp:txXfrm>
    </dsp:sp>
    <dsp:sp modelId="{F083F2C3-5931-488C-86CD-37A8538575AC}">
      <dsp:nvSpPr>
        <dsp:cNvPr id="0" name=""/>
        <dsp:cNvSpPr/>
      </dsp:nvSpPr>
      <dsp:spPr>
        <a:xfrm>
          <a:off x="2997108" y="950882"/>
          <a:ext cx="3118934" cy="3118934"/>
        </a:xfrm>
        <a:custGeom>
          <a:avLst/>
          <a:gdLst/>
          <a:ahLst/>
          <a:cxnLst/>
          <a:rect l="0" t="0" r="0" b="0"/>
          <a:pathLst>
            <a:path>
              <a:moveTo>
                <a:pt x="2166919" y="123173"/>
              </a:moveTo>
              <a:arcTo wR="1559467" hR="1559467" stAng="17575499" swAng="1422839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082CE-20D4-44F5-BD19-A2789B48E3DB}">
      <dsp:nvSpPr>
        <dsp:cNvPr id="0" name=""/>
        <dsp:cNvSpPr/>
      </dsp:nvSpPr>
      <dsp:spPr>
        <a:xfrm>
          <a:off x="4800602" y="1600196"/>
          <a:ext cx="3434257" cy="9652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Дети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847719" y="1647313"/>
        <a:ext cx="3340023" cy="870969"/>
      </dsp:txXfrm>
    </dsp:sp>
    <dsp:sp modelId="{9DE5993D-07B2-4912-B10C-10A55AE978D1}">
      <dsp:nvSpPr>
        <dsp:cNvPr id="0" name=""/>
        <dsp:cNvSpPr/>
      </dsp:nvSpPr>
      <dsp:spPr>
        <a:xfrm>
          <a:off x="3009419" y="48060"/>
          <a:ext cx="3118934" cy="3118934"/>
        </a:xfrm>
        <a:custGeom>
          <a:avLst/>
          <a:gdLst/>
          <a:ahLst/>
          <a:cxnLst/>
          <a:rect l="0" t="0" r="0" b="0"/>
          <a:pathLst>
            <a:path>
              <a:moveTo>
                <a:pt x="2661092" y="2663259"/>
              </a:moveTo>
              <a:arcTo wR="1559467" hR="1559467" stAng="2703378" swAng="1325427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89630-651D-465C-B603-86107E9C4315}">
      <dsp:nvSpPr>
        <dsp:cNvPr id="0" name=""/>
        <dsp:cNvSpPr/>
      </dsp:nvSpPr>
      <dsp:spPr>
        <a:xfrm>
          <a:off x="2555336" y="3108865"/>
          <a:ext cx="3434257" cy="9652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Родители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602453" y="3155982"/>
        <a:ext cx="3340023" cy="870969"/>
      </dsp:txXfrm>
    </dsp:sp>
    <dsp:sp modelId="{6E95C4BD-B5CE-44EB-B0F4-6CF0BCA6A361}">
      <dsp:nvSpPr>
        <dsp:cNvPr id="0" name=""/>
        <dsp:cNvSpPr/>
      </dsp:nvSpPr>
      <dsp:spPr>
        <a:xfrm>
          <a:off x="2294953" y="29858"/>
          <a:ext cx="3118934" cy="3118934"/>
        </a:xfrm>
        <a:custGeom>
          <a:avLst/>
          <a:gdLst/>
          <a:ahLst/>
          <a:cxnLst/>
          <a:rect l="0" t="0" r="0" b="0"/>
          <a:pathLst>
            <a:path>
              <a:moveTo>
                <a:pt x="1013241" y="3020143"/>
              </a:moveTo>
              <a:arcTo wR="1559467" hR="1559467" stAng="6630209" swAng="1394252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1730A-F617-4683-ABDD-6AE011C5B3CB}">
      <dsp:nvSpPr>
        <dsp:cNvPr id="0" name=""/>
        <dsp:cNvSpPr/>
      </dsp:nvSpPr>
      <dsp:spPr>
        <a:xfrm>
          <a:off x="152396" y="1600203"/>
          <a:ext cx="3434257" cy="9652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Воспитатели группы №4 «Звёздочки», </a:t>
          </a:r>
          <a:r>
            <a:rPr lang="ru-RU" sz="1900" kern="1200" dirty="0" err="1" smtClean="0">
              <a:solidFill>
                <a:schemeClr val="tx1"/>
              </a:solidFill>
            </a:rPr>
            <a:t>тьютор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199513" y="1647320"/>
        <a:ext cx="3340023" cy="870969"/>
      </dsp:txXfrm>
    </dsp:sp>
    <dsp:sp modelId="{CA569FCC-F470-421B-96C3-D84AE5A27323}">
      <dsp:nvSpPr>
        <dsp:cNvPr id="0" name=""/>
        <dsp:cNvSpPr/>
      </dsp:nvSpPr>
      <dsp:spPr>
        <a:xfrm>
          <a:off x="2306786" y="968999"/>
          <a:ext cx="3118934" cy="3118934"/>
        </a:xfrm>
        <a:custGeom>
          <a:avLst/>
          <a:gdLst/>
          <a:ahLst/>
          <a:cxnLst/>
          <a:rect l="0" t="0" r="0" b="0"/>
          <a:pathLst>
            <a:path>
              <a:moveTo>
                <a:pt x="448156" y="465426"/>
              </a:moveTo>
              <a:arcTo wR="1559467" hR="1559467" stAng="13473080" swAng="1495888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3EF8-6839-4075-87EC-FE5691754E68}">
      <dsp:nvSpPr>
        <dsp:cNvPr id="0" name=""/>
        <dsp:cNvSpPr/>
      </dsp:nvSpPr>
      <dsp:spPr>
        <a:xfrm>
          <a:off x="19049" y="523239"/>
          <a:ext cx="0" cy="470916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4E66-08E4-4307-9883-E6B5CD88D22A}">
      <dsp:nvSpPr>
        <dsp:cNvPr id="0" name=""/>
        <dsp:cNvSpPr/>
      </dsp:nvSpPr>
      <dsp:spPr>
        <a:xfrm>
          <a:off x="149859" y="680211"/>
          <a:ext cx="2476756" cy="21191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FE3A3-0FDA-43B6-90DD-5A307DF1DF9A}">
      <dsp:nvSpPr>
        <dsp:cNvPr id="0" name=""/>
        <dsp:cNvSpPr/>
      </dsp:nvSpPr>
      <dsp:spPr>
        <a:xfrm>
          <a:off x="149859" y="2799334"/>
          <a:ext cx="2476756" cy="243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Формирование у детей умения прослеживать, понимать причинно-следственные связи и на их основе делать логические выводы. Задействовать творческое воображение как основа креативности. Закреплять навыки контроля и самоконтроля в процессе умственной деятельности.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9859" y="2799334"/>
        <a:ext cx="2476756" cy="2433066"/>
      </dsp:txXfrm>
    </dsp:sp>
    <dsp:sp modelId="{D8C6A298-C660-40DD-AF9B-F30E60D11E95}">
      <dsp:nvSpPr>
        <dsp:cNvPr id="0" name=""/>
        <dsp:cNvSpPr/>
      </dsp:nvSpPr>
      <dsp:spPr>
        <a:xfrm>
          <a:off x="19049" y="0"/>
          <a:ext cx="2616200" cy="5232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Дети</a:t>
          </a:r>
          <a:endParaRPr lang="ru-RU" sz="2700" kern="1200" dirty="0"/>
        </a:p>
      </dsp:txBody>
      <dsp:txXfrm>
        <a:off x="19049" y="0"/>
        <a:ext cx="2616200" cy="523240"/>
      </dsp:txXfrm>
    </dsp:sp>
    <dsp:sp modelId="{106D4E33-AD9C-4E1D-A1CD-147CA922F061}">
      <dsp:nvSpPr>
        <dsp:cNvPr id="0" name=""/>
        <dsp:cNvSpPr/>
      </dsp:nvSpPr>
      <dsp:spPr>
        <a:xfrm>
          <a:off x="3073399" y="523239"/>
          <a:ext cx="0" cy="470916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29982-205C-47A5-B7E2-927C50575677}">
      <dsp:nvSpPr>
        <dsp:cNvPr id="0" name=""/>
        <dsp:cNvSpPr/>
      </dsp:nvSpPr>
      <dsp:spPr>
        <a:xfrm>
          <a:off x="3204209" y="680211"/>
          <a:ext cx="2476756" cy="211912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2E5AD-F84B-4B33-BFA4-C313D26B670C}">
      <dsp:nvSpPr>
        <dsp:cNvPr id="0" name=""/>
        <dsp:cNvSpPr/>
      </dsp:nvSpPr>
      <dsp:spPr>
        <a:xfrm>
          <a:off x="3204209" y="2799334"/>
          <a:ext cx="2476756" cy="243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Повышение уровня заинтересованности родителе (законных представителей) в применении игровой технологии.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Конструирование модели взаимодействия педагогического коллектива ДОУ и родителей воспитанников.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4209" y="2799334"/>
        <a:ext cx="2476756" cy="2433066"/>
      </dsp:txXfrm>
    </dsp:sp>
    <dsp:sp modelId="{2ED69087-4CAC-49E3-A2CB-958166E69C19}">
      <dsp:nvSpPr>
        <dsp:cNvPr id="0" name=""/>
        <dsp:cNvSpPr/>
      </dsp:nvSpPr>
      <dsp:spPr>
        <a:xfrm>
          <a:off x="3073399" y="0"/>
          <a:ext cx="2616200" cy="52324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rnd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Родители</a:t>
          </a:r>
          <a:endParaRPr lang="ru-RU" sz="2700" kern="1200" dirty="0"/>
        </a:p>
      </dsp:txBody>
      <dsp:txXfrm>
        <a:off x="3073399" y="0"/>
        <a:ext cx="2616200" cy="523240"/>
      </dsp:txXfrm>
    </dsp:sp>
    <dsp:sp modelId="{A0A0277E-5404-48F2-AF60-14481C915B79}">
      <dsp:nvSpPr>
        <dsp:cNvPr id="0" name=""/>
        <dsp:cNvSpPr/>
      </dsp:nvSpPr>
      <dsp:spPr>
        <a:xfrm>
          <a:off x="6127750" y="523239"/>
          <a:ext cx="0" cy="470916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0E0DC-BB18-4618-96FA-9CD3FEE65334}">
      <dsp:nvSpPr>
        <dsp:cNvPr id="0" name=""/>
        <dsp:cNvSpPr/>
      </dsp:nvSpPr>
      <dsp:spPr>
        <a:xfrm>
          <a:off x="6258560" y="680211"/>
          <a:ext cx="2476756" cy="21191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BDB3F-521D-4EDE-89BB-16DB6B2BB06F}">
      <dsp:nvSpPr>
        <dsp:cNvPr id="0" name=""/>
        <dsp:cNvSpPr/>
      </dsp:nvSpPr>
      <dsp:spPr>
        <a:xfrm>
          <a:off x="6258560" y="2799334"/>
          <a:ext cx="2476756" cy="243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Повышение профессионального уровня методической компетентности педагога в области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пременения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технологии В.В.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Воскобовича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в раках реализации ФГОС ДОУ.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Совершенствование развивающей предметно-пространственной среды, отвечающей современным требованиям ФГОС ДОУ.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Самореализация.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8560" y="2799334"/>
        <a:ext cx="2476756" cy="2433066"/>
      </dsp:txXfrm>
    </dsp:sp>
    <dsp:sp modelId="{2B9C88FE-59AF-43FA-BAC9-E08E108A40FC}">
      <dsp:nvSpPr>
        <dsp:cNvPr id="0" name=""/>
        <dsp:cNvSpPr/>
      </dsp:nvSpPr>
      <dsp:spPr>
        <a:xfrm>
          <a:off x="6127750" y="0"/>
          <a:ext cx="2616200" cy="52324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rnd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Педагоги</a:t>
          </a:r>
          <a:endParaRPr lang="ru-RU" sz="2700" kern="1200" dirty="0"/>
        </a:p>
      </dsp:txBody>
      <dsp:txXfrm>
        <a:off x="6127750" y="0"/>
        <a:ext cx="2616200" cy="523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798EA-BA3F-433E-A4DD-CDE85B571E89}">
      <dsp:nvSpPr>
        <dsp:cNvPr id="0" name=""/>
        <dsp:cNvSpPr/>
      </dsp:nvSpPr>
      <dsp:spPr>
        <a:xfrm rot="5400000">
          <a:off x="-276818" y="278459"/>
          <a:ext cx="1845456" cy="129181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Times New Roman" pitchFamily="18" charset="0"/>
              <a:cs typeface="Times New Roman" pitchFamily="18" charset="0"/>
            </a:rPr>
            <a:t>1 Этап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647551"/>
        <a:ext cx="1291819" cy="553637"/>
      </dsp:txXfrm>
    </dsp:sp>
    <dsp:sp modelId="{50BE2126-B9D3-4E94-894A-6409CE3A2F81}">
      <dsp:nvSpPr>
        <dsp:cNvPr id="0" name=""/>
        <dsp:cNvSpPr/>
      </dsp:nvSpPr>
      <dsp:spPr>
        <a:xfrm rot="5400000">
          <a:off x="4313336" y="-3019876"/>
          <a:ext cx="1199546" cy="7242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Подготовительный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(сентябрь 2022-2023 учебный год)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1820" y="60197"/>
        <a:ext cx="7184023" cy="1082432"/>
      </dsp:txXfrm>
    </dsp:sp>
    <dsp:sp modelId="{35E68F74-DF5E-4324-B1BE-5C416ACE54AF}">
      <dsp:nvSpPr>
        <dsp:cNvPr id="0" name=""/>
        <dsp:cNvSpPr/>
      </dsp:nvSpPr>
      <dsp:spPr>
        <a:xfrm rot="5400000">
          <a:off x="-276818" y="1932190"/>
          <a:ext cx="1845456" cy="1291819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rnd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>
              <a:latin typeface="Times New Roman" pitchFamily="18" charset="0"/>
              <a:cs typeface="Times New Roman" pitchFamily="18" charset="0"/>
            </a:rPr>
            <a:t>2 Этап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301282"/>
        <a:ext cx="1291819" cy="553637"/>
      </dsp:txXfrm>
    </dsp:sp>
    <dsp:sp modelId="{3AE42CAA-FA87-4F1A-9537-B35D9208B939}">
      <dsp:nvSpPr>
        <dsp:cNvPr id="0" name=""/>
        <dsp:cNvSpPr/>
      </dsp:nvSpPr>
      <dsp:spPr>
        <a:xfrm rot="5400000">
          <a:off x="4313336" y="-1366145"/>
          <a:ext cx="1199546" cy="7242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Основной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(октябрь-апрель 2022-2023 учебный год)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1820" y="1713928"/>
        <a:ext cx="7184023" cy="1082432"/>
      </dsp:txXfrm>
    </dsp:sp>
    <dsp:sp modelId="{9640C3E1-02CA-4A3B-A411-32767CC6A326}">
      <dsp:nvSpPr>
        <dsp:cNvPr id="0" name=""/>
        <dsp:cNvSpPr/>
      </dsp:nvSpPr>
      <dsp:spPr>
        <a:xfrm rot="5400000">
          <a:off x="-276818" y="3585921"/>
          <a:ext cx="1845456" cy="129181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rnd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3 Этап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955013"/>
        <a:ext cx="1291819" cy="553637"/>
      </dsp:txXfrm>
    </dsp:sp>
    <dsp:sp modelId="{DF228935-F79F-45C6-9795-3B2C1A59AF2B}">
      <dsp:nvSpPr>
        <dsp:cNvPr id="0" name=""/>
        <dsp:cNvSpPr/>
      </dsp:nvSpPr>
      <dsp:spPr>
        <a:xfrm rot="5400000">
          <a:off x="4313336" y="287585"/>
          <a:ext cx="1199546" cy="7242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Заключительный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(май 2022-2023 учебный год)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91820" y="3367659"/>
        <a:ext cx="7184023" cy="1082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DFA4B-CF39-461C-856C-D6C9929DB23A}">
      <dsp:nvSpPr>
        <dsp:cNvPr id="0" name=""/>
        <dsp:cNvSpPr/>
      </dsp:nvSpPr>
      <dsp:spPr>
        <a:xfrm>
          <a:off x="2995017" y="1051917"/>
          <a:ext cx="2620565" cy="26205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3378790" y="1435690"/>
        <a:ext cx="1853019" cy="1853019"/>
      </dsp:txXfrm>
    </dsp:sp>
    <dsp:sp modelId="{44583E25-FE40-427F-BED6-1A591B0FB203}">
      <dsp:nvSpPr>
        <dsp:cNvPr id="0" name=""/>
        <dsp:cNvSpPr/>
      </dsp:nvSpPr>
      <dsp:spPr>
        <a:xfrm>
          <a:off x="3276603" y="3"/>
          <a:ext cx="1997015" cy="198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Речь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9059" y="290143"/>
        <a:ext cx="1412103" cy="1400920"/>
      </dsp:txXfrm>
    </dsp:sp>
    <dsp:sp modelId="{A2D0F0B3-110E-40A0-A13A-4B2640FDA778}">
      <dsp:nvSpPr>
        <dsp:cNvPr id="0" name=""/>
        <dsp:cNvSpPr/>
      </dsp:nvSpPr>
      <dsp:spPr>
        <a:xfrm>
          <a:off x="5562601" y="1413523"/>
          <a:ext cx="1997015" cy="198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Моторная сфера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55057" y="1703663"/>
        <a:ext cx="1412103" cy="1400920"/>
      </dsp:txXfrm>
    </dsp:sp>
    <dsp:sp modelId="{B38DB93C-E840-4C78-BD8C-AC42DD7BA9B9}">
      <dsp:nvSpPr>
        <dsp:cNvPr id="0" name=""/>
        <dsp:cNvSpPr/>
      </dsp:nvSpPr>
      <dsp:spPr>
        <a:xfrm>
          <a:off x="3383000" y="2753989"/>
          <a:ext cx="1997015" cy="198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Коррекционно-речевые задачи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5456" y="3044129"/>
        <a:ext cx="1412103" cy="1400920"/>
      </dsp:txXfrm>
    </dsp:sp>
    <dsp:sp modelId="{057D8C57-9F28-4003-B0B7-AD860E8028F0}">
      <dsp:nvSpPr>
        <dsp:cNvPr id="0" name=""/>
        <dsp:cNvSpPr/>
      </dsp:nvSpPr>
      <dsp:spPr>
        <a:xfrm>
          <a:off x="1143002" y="1413547"/>
          <a:ext cx="1997015" cy="198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Когнитивные процессы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5458" y="1703687"/>
        <a:ext cx="1412103" cy="1400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н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53339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Пигаревский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ДС»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305800" cy="563880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«Занимательные игры с использованием игровых технологий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Учитель – дефектолог, учитель – логопед: Никонова А.И.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Педагог – психолог: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Баркина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фон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Подробное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рассмотрение известного авторского игрового материала, многочисленных новинок методической литературы с изучением практического применения материала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программно-методического материала по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Определение цели и задач данного опыта работы, ожидаемых результатов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Адаптация игр и игровых упражнений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 коррекционному направлению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перспективного плана работы с использованием программного и развивающего игрового материала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конспектов индивидуально-подгрупповой деятельности с использованием игровой технологии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предметно-пространственной развивающей среды: подбор игрового и дидактического оборудования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консультаций, мастер-классов для педагогов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Разработка плана работы с родителями (законными представителями).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фон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4229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коррекционно-развивающая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с использованием адаптированных элементов игровой технологии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фронтальной, индивидуально-подгрупповой коррекционной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координирование совместной деятельности с педагогами ДОУ и родителями.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2403859" cy="4268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15" y="2971800"/>
            <a:ext cx="214559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фон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Модель включения технологии В.В.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коррекционную работу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96427573"/>
              </p:ext>
            </p:extLst>
          </p:nvPr>
        </p:nvGraphicFramePr>
        <p:xfrm>
          <a:off x="228600" y="19812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038600"/>
            <a:ext cx="3124200" cy="69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9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Особенность игр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 их применении в коррекционной работе: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20" y="1523218"/>
            <a:ext cx="426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Конструктивность элементов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Игры включают отдельные элементы, которые являются средствами конструирования. Все эти элементы могут использоваться в различных комбинациях на коррекционных занятиях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Широкий диапазон участников игр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Одна и та же игра привлекательна для детей любого возраста. Это возможно потому, что в ней есть упражнения в одно-два действия для малышей и сложные многоступенчатые задачи для старших 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Многофункциональность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 помощью одной игры можно решать большое количество коррекционно-образовательных задач. В отличие от других дидактических разработок, материал изложен так просто, что им могут воспользоваться родители, педагоги и воспитатели без дополнительного обучения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Сказочная «огранка»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Интерес детей к сказкам - это и дополнительная мотивация, и модель опосредованного коррекционного обучения.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143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Коврограф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«Ларчик»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93" y="1505940"/>
            <a:ext cx="1898295" cy="3370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2317093" cy="4114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н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работы с педагогами и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показы коррекционной деятельности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н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Сопоставление полученных результатов с прогнозируемыми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Подведение итогов коррекционно-развивающей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результатов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презентацией.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презентации проекта детям, родителям,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играем в игры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Обобщение опыта на уровне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проведение фотовыставки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н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990600"/>
            <a:ext cx="7772400" cy="477837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«Игра это самое серьезное дело. В игре раскрывается перед детьми мир, творческие способности личности. Без игры нет и не может быть полноценного умственного развития. Игра – это огромное светлое окно, через которое в духовный мир  ребенка вливается жизненный поток представлений, понятий об окружающем мире. Игра – это игра, зажигающая огонек пытливости и любознательности».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В.А.Сухомлинский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52401"/>
            <a:ext cx="7772400" cy="6857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Актуальность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5\Downloads\39e3f5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3124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н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8991600" cy="480060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Инклюзивные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тенденции в российском образовании ставят перед педагогами образовательных организаций сложную задачу: организовать предметно – развивающую среду таким образом, чтобы она способствовала развитию детей, как с нормой развития, так и с ограниченными возможностями здоровья. Современные требования к дошкольному образованию ориентируют педагогов на развивающее обучение, диктуют необходимость использования новых технологий, при которых синтезировались бы элементы познавательного, игрового, поискового и учебного взаимодействия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процессе интеллектуального развития дошкольников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Использование развивающих игр в коррекционно – педагогическом процессе позволяет перестроить образовательную деятельность: перейти от привычных занятий с детьми к познавательной игровой деятельности, организованной взрослым, а на более поздних этапах – и самостоятельной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Игровые технологии </a:t>
            </a:r>
            <a:r>
              <a:rPr lang="ru-RU" sz="1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В.В.Воскобовича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 – это необыкновенные пособия, которые соответствует современным требованиям в развитии дошкольника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 особыми возможностями здоровья.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Их простота, незатейливость, большие возможности в плане решения воспитательных и образовательных задач неоценимы в работе с детьми с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особыми возможностями здоровья.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Игры подобного рода психологически комфортны. Ребенок складывает, раскладывает, упражняется, экспериментирует, творит, не нанося ущерба себе и игрушке. Игры мобильны, многофункциональны, увлекательны, а также способствуют развитию мышления у детей дошкольного возраста с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особыми возможностями здоровья. Принципы заложенные в основу этих игр – интерес-познание-творчество - становятся максимально действенными. Игровые технологии Вячеслава Вадимовича </a:t>
            </a:r>
            <a:r>
              <a:rPr lang="ru-RU" sz="16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Воскобовича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соответствуют всем требованиям ФГОС и раскрывают каждую из пяти областей развития ребенка.  </a:t>
            </a: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н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78212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228600" y="76201"/>
            <a:ext cx="4953000" cy="10667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Методическое обоснование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4572000" cy="5334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Успешность любой разработки , любой технологии зависит не только от оригинальности идеи, но и от ее научной обоснованности, возможности методического описания и распространения. Часто игра существовала, как отдельный  прием, средство, но уровень методического обоснования, описания, возможности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мультимодульного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использования переводят ее в разряд технологий, конструкторов коррекционно – образовательного процесса. Это особое отношение к игре прослеживается во всех  авторских разработках, во всех развивающих играх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5\Downloads\voskobovich_v_kandalaksh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50229"/>
            <a:ext cx="3314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9"/>
          <p:cNvSpPr txBox="1">
            <a:spLocks/>
          </p:cNvSpPr>
          <p:nvPr/>
        </p:nvSpPr>
        <p:spPr>
          <a:xfrm>
            <a:off x="4800600" y="125377"/>
            <a:ext cx="4191000" cy="880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3"/>
          <p:cNvSpPr txBox="1">
            <a:spLocks/>
          </p:cNvSpPr>
          <p:nvPr/>
        </p:nvSpPr>
        <p:spPr>
          <a:xfrm>
            <a:off x="4953000" y="1005955"/>
            <a:ext cx="4038600" cy="547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социально-педагогической развивающей среды, включающей специально организованное предметно-игровое пространство для обеспечения развития элементарных представлений у дошкольников с ОВЗ. Вовлечение детей старшего дошкольного возраста в игровую деятельность и развитие познавательной, речевой, двигательной и творческой активности с помощью пособий В.В.Воскобовича.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н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1429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305800" cy="54864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Формировать у детей базисные представления (об окружающем мире, математических, речевых умений).</a:t>
            </a:r>
          </a:p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-Адаптировать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В.В.Воскобовича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 программе «От рождения до школы» (под редакцией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Н.Е.Вераксы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Т.С.Комаровой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Э.М.Дорофеевой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</a:p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-Учить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детей фантазировать, придумывать сказки.</a:t>
            </a:r>
          </a:p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-Способствовать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формированию познавательного интереса, обобщить, уточнить ранее полученные знания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-Развитие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логическое мышление, память, внимание, творческое воображение, интерес к познавательной деятельности.</a:t>
            </a:r>
          </a:p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Способствовать обогащению активного словаря, формированию грамматически правильного строя речи.</a:t>
            </a:r>
          </a:p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-Создавать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условия для активной, самостоятельной, творческой, игровой деятельности детей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-Развивать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коммуникативные навыки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-Воспитывать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уважение к участникам игр, взаимопомощь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75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любознательность, интерес к игровой деятельности детей.</a:t>
            </a:r>
          </a:p>
          <a:p>
            <a:pPr marL="171450" indent="-171450" algn="just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endParaRPr lang="ru-RU" sz="1200" dirty="0">
              <a:ea typeface="Times New Roman"/>
              <a:cs typeface="Times New Roman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н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620000" cy="41148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*Выявление эффективности применения игровой технологии как средства развития интеллектуальных и творческих способностей дошкольников при организации образовательной деятельности.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*Популяризация идеи использования игр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среди родителей МБДОУ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Пигаревский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ДС».</a:t>
            </a: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н\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23621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Характеристика проекта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Специализированный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*Коррекционно – педагогический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*Открытый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*Долгосрочный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943600"/>
            <a:ext cx="7391400" cy="3657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0907616"/>
              </p:ext>
            </p:extLst>
          </p:nvPr>
        </p:nvGraphicFramePr>
        <p:xfrm>
          <a:off x="457200" y="18288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он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88205110"/>
              </p:ext>
            </p:extLst>
          </p:nvPr>
        </p:nvGraphicFramePr>
        <p:xfrm>
          <a:off x="152400" y="1397000"/>
          <a:ext cx="87630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н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3585837"/>
              </p:ext>
            </p:extLst>
          </p:nvPr>
        </p:nvGraphicFramePr>
        <p:xfrm>
          <a:off x="304800" y="1397000"/>
          <a:ext cx="8534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772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МБДОУ «Пигаревский ДС»</vt:lpstr>
      <vt:lpstr> «Игра это самое серьезное дело. В игре раскрывается перед детьми мир, творческие способности личности. Без игры нет и не может быть полноценного умственного развития. Игра – это огромное светлое окно, через которое в духовный мир  ребенка вливается жизненный поток представлений, понятий об окружающем мире. Игра – это игра, зажигающая огонек пытливости и любознательности».                                                                                                        В.А.Сухомлинский </vt:lpstr>
      <vt:lpstr>      Инклюзивные тенденции в российском образовании ставят перед педагогами образовательных организаций сложную задачу: организовать предметно – развивающую среду таким образом, чтобы она способствовала развитию детей, как с нормой развития, так и с ограниченными возможностями здоровья. Современные требования к дошкольному образованию ориентируют педагогов на развивающее обучение, диктуют необходимость использования новых технологий, при которых синтезировались бы элементы познавательного, игрового, поискового и учебного взаимодействия в процессе интеллектуального развития дошкольников. Использование развивающих игр в коррекционно – педагогическом процессе позволяет перестроить образовательную деятельность: перейти от привычных занятий с детьми к познавательной игровой деятельности, организованной взрослым, а на более поздних этапах – и самостоятельной. Игровые технологии В.В.Воскобовича – это необыкновенные пособия, которые соответствует современным требованиям в развитии дошкольника с особыми возможностями здоровья. Их простота, незатейливость, большие возможности в плане решения воспитательных и образовательных задач неоценимы в работе с детьми с особыми возможностями здоровья. Игры подобного рода психологически комфортны. Ребенок складывает, раскладывает, упражняется, экспериментирует, творит, не нанося ущерба себе и игрушке. Игры мобильны, многофункциональны, увлекательны, а также способствуют развитию мышления у детей дошкольного возраста с особыми возможностями здоровья. Принципы заложенные в основу этих игр – интерес-познание-творчество - становятся максимально действенными. Игровые технологии Вячеслава Вадимовича Воскобовича соответствуют всем требованиям ФГОС и раскрывают каждую из пяти областей развития ребенка.    </vt:lpstr>
      <vt:lpstr>Методическое обоснование</vt:lpstr>
      <vt:lpstr>Задачи</vt:lpstr>
      <vt:lpstr>Новизна</vt:lpstr>
      <vt:lpstr>Характеристика проекта *Специализированный *Коррекционно – педагогический *Открытый *Долгосрочный</vt:lpstr>
      <vt:lpstr>Ожидаемые результаты</vt:lpstr>
      <vt:lpstr>Этапы проекта</vt:lpstr>
      <vt:lpstr>Подготовительный этап</vt:lpstr>
      <vt:lpstr>Основной этап</vt:lpstr>
      <vt:lpstr>Модель включения технологии В.В. Воскобовича в коррекционную работу</vt:lpstr>
      <vt:lpstr>Особенность игр В.В.Воскобовича при их применении в коррекционной работе:</vt:lpstr>
      <vt:lpstr>Формы работы с педагогами и родителями</vt:lpstr>
      <vt:lpstr>Заключительный этап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Home5</cp:lastModifiedBy>
  <cp:revision>27</cp:revision>
  <dcterms:created xsi:type="dcterms:W3CDTF">2022-12-05T17:27:43Z</dcterms:created>
  <dcterms:modified xsi:type="dcterms:W3CDTF">2022-12-06T09:06:06Z</dcterms:modified>
</cp:coreProperties>
</file>