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8" r:id="rId5"/>
    <p:sldId id="289" r:id="rId6"/>
    <p:sldId id="265" r:id="rId7"/>
    <p:sldId id="264" r:id="rId8"/>
    <p:sldId id="263" r:id="rId9"/>
    <p:sldId id="262" r:id="rId10"/>
    <p:sldId id="266" r:id="rId11"/>
    <p:sldId id="261" r:id="rId12"/>
    <p:sldId id="286" r:id="rId13"/>
    <p:sldId id="260" r:id="rId14"/>
    <p:sldId id="272" r:id="rId15"/>
    <p:sldId id="271" r:id="rId16"/>
    <p:sldId id="270" r:id="rId17"/>
    <p:sldId id="269" r:id="rId18"/>
    <p:sldId id="285" r:id="rId19"/>
    <p:sldId id="268" r:id="rId20"/>
    <p:sldId id="273" r:id="rId21"/>
    <p:sldId id="280" r:id="rId22"/>
    <p:sldId id="290" r:id="rId23"/>
    <p:sldId id="294" r:id="rId24"/>
    <p:sldId id="267" r:id="rId25"/>
    <p:sldId id="279" r:id="rId26"/>
    <p:sldId id="278" r:id="rId27"/>
    <p:sldId id="281" r:id="rId28"/>
    <p:sldId id="291" r:id="rId29"/>
    <p:sldId id="282" r:id="rId30"/>
    <p:sldId id="292" r:id="rId31"/>
    <p:sldId id="277" r:id="rId32"/>
    <p:sldId id="293" r:id="rId33"/>
    <p:sldId id="283" r:id="rId34"/>
    <p:sldId id="284" r:id="rId35"/>
    <p:sldId id="287" r:id="rId36"/>
    <p:sldId id="295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7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36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09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25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43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35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4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6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10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2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0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2D885-4B95-4845-B96E-C22F67C997B7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B820-2E54-4BDD-8DA2-5F2BDD8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56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doucrr140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381" y="118341"/>
            <a:ext cx="11942619" cy="900402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kern="0" dirty="0">
                <a:solidFill>
                  <a:sysClr val="windowText" lastClr="000000"/>
                </a:solidFill>
              </a:rPr>
              <a:t/>
            </a:r>
            <a:br>
              <a:rPr lang="ru-RU" kern="0" dirty="0">
                <a:solidFill>
                  <a:sysClr val="windowText" lastClr="000000"/>
                </a:solidFill>
              </a:rPr>
            </a:br>
            <a:r>
              <a:rPr lang="ru-RU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                    </a:t>
            </a:r>
            <a:br>
              <a:rPr lang="ru-RU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«Центр развития ребенка - детский сад № 140»  городского округа Самара</a:t>
            </a:r>
            <a:r>
              <a:rPr lang="ru-RU" alt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РОССИЯ, 443090, г. Самара, ул. Блюхера,  32 тел.: (846) 224-64-80</a:t>
            </a:r>
            <a:r>
              <a:rPr lang="en-US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800" b="1" u="sng" kern="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mdoucrr</a:t>
            </a:r>
            <a:r>
              <a:rPr lang="ru-RU" altLang="ru-RU" sz="1800" b="1" u="sng" kern="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140@</a:t>
            </a:r>
            <a:r>
              <a:rPr lang="en-US" altLang="ru-RU" sz="1800" b="1" u="sng" kern="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mail</a:t>
            </a:r>
            <a:r>
              <a:rPr lang="ru-RU" altLang="ru-RU" sz="1800" b="1" u="sng" kern="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altLang="ru-RU" sz="1800" b="1" u="sng" kern="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4946" y="2164557"/>
            <a:ext cx="8368145" cy="828025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парк: «Самарская Лука»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4063" y="4279449"/>
            <a:ext cx="5197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Тураева Кристина Сергеевна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9263" y="5368669"/>
            <a:ext cx="2595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Самара, 2021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654" y="221674"/>
            <a:ext cx="11360728" cy="798656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книг и альбомов «Самарская Лука. Животный и растительный мир национального парка»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un9-43.userapi.com/impg/MTeAALqijKIbx-KPww3OFZSMT1xDz-XS4MwsEg/lKYo1r2zVv0.jpg?size=810x1080&amp;quality=96&amp;sign=e591c46dc86fe36debffd13453d47f4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78" y="1242005"/>
            <a:ext cx="4180898" cy="557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6.userapi.com/impg/5LnOZmCdDFftyQQVVaptmYaJbSYTp2PLriW_vg/TaJZ0W3SoMw.jpg?size=1280x960&amp;quality=96&amp;sign=4309389e7b353a314942559d8c53b0b3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6" y="1394405"/>
            <a:ext cx="6982128" cy="523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1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76.userapi.com/impg/LJEHUiNa1MCLYW4KbPPeByjyE_svW4GqS-UNrg/3RRtXqtLvpM.jpg?size=1280x960&amp;quality=96&amp;sign=d17ae2a2bda9fae0b799d41ed062873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7" y="2145050"/>
            <a:ext cx="5937636" cy="44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79.userapi.com/impg/6gu_D3eY-wBzwIH8h8WNB4fpv3p-Xqxk-6BsyQ/mj-Kph2nKcE.jpg?size=1280x960&amp;quality=96&amp;sign=47b903bba650a8dc0155eb5327c27bc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45" y="2145051"/>
            <a:ext cx="5937635" cy="44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3897" y="222088"/>
            <a:ext cx="9130352" cy="1661304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«Растительность Самарской Луки»,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 и разнообразие на пограничье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83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0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9853" y="518984"/>
            <a:ext cx="9362147" cy="958863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«Волга – колыбель моя»,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планеты в наших руках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4" descr="https://sun9-35.userapi.com/impg/oJvvr_404JGBniTA8d6XPe0fRkDFP1A7eb5yTw/XOAo0-RUikM.jpg?size=1280x960&amp;quality=96&amp;sign=05696623c334022ed02356fedeac809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6" y="2224782"/>
            <a:ext cx="5716360" cy="428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sun9-16.userapi.com/impg/Yuz3TVJHPdyYpU0UZLG548ixDoEfR-B3T2QKqg/4Nae54tRAhw.jpg?size=1280x960&amp;quality=96&amp;sign=587849a4465ab8bf14b6cbd1feb440f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7" y="2224782"/>
            <a:ext cx="5768453" cy="43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sun9-55.userapi.com/impg/8rkG6ZTPqOMO0m6-5p5AU7rqwKr3Arn6n3Fdbg/GWkuektopnc.jpg?size=810x1080&amp;quality=96&amp;sign=19ee885527f20441c11ee831e52a430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8" y="112039"/>
            <a:ext cx="2048712" cy="273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8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0254" y="382192"/>
            <a:ext cx="9282546" cy="775854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Игра-викторина «Люби и знай родной свой край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2" name="Picture 4" descr="https://sun9-23.userapi.com/impg/HKZUgFK1t8lB2bMoVqTntGf23NkPsTST7JjGIg/yf2G_P_66a0.jpg?size=1280x960&amp;quality=96&amp;sign=ebdc5ba416db1306fa296725ce5fe5d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98" y="1540238"/>
            <a:ext cx="5778785" cy="433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5.userapi.com/impg/mKh2rnOJF0ddPWhT2ABL1KBsKJz3Q-74RzNR3w/mhTPKDeMnhs.jpg?size=1280x960&amp;quality=96&amp;sign=70defdd9ff6d1bad8623fa8cd44fb817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1" y="1540238"/>
            <a:ext cx="5778786" cy="433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1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45126" y="384753"/>
            <a:ext cx="10515600" cy="806738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 видеосюжета «Красота Самарской Луки – отрада края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6" name="Picture 4" descr="https://sun9-24.userapi.com/impg/ynt4qeWndfKRpcpd5s856FffUqYNpzfKRW3ojQ/jrAxgiFH3LE.jpg?size=1280x960&amp;quality=96&amp;sign=fcffaa8958b209648736fffadc0fafb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9" y="1365539"/>
            <a:ext cx="5825258" cy="436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51.userapi.com/impg/5amXQLndHqlv2pQxSI8KvqBu6Z1I4VN6TkyVLw/WIFuE7pX8Q8.jpg?size=1280x960&amp;quality=96&amp;sign=808618340b0221db5eced47310bb70e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83" y="1380691"/>
            <a:ext cx="5805054" cy="43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3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654" y="138546"/>
            <a:ext cx="11360728" cy="1233054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литературы: «Самарский край ты наш родной!» Иванов В, Сказки и предания Жигулей: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«Сокол и Жигуль»,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Утёсы над Волгой», «Пещера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https://sun9-13.userapi.com/impg/3_Hkexp2Vmu53LCWqF1Ocv6rT0bNOQyZkt7HAA/yxhIM2XzLNQ.jpg?size=810x1080&amp;quality=96&amp;sign=607fc46175e222135ff86ba99ac8a8cc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1"/>
          <a:stretch/>
        </p:blipFill>
        <p:spPr bwMode="auto">
          <a:xfrm>
            <a:off x="318654" y="1510145"/>
            <a:ext cx="5043306" cy="52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27.userapi.com/impg/I5yyEhESJwUpnU1inqsh0mSXQOCFRk7iVRJxBA/n4iVdT6lfAw.jpg?size=810x1080&amp;quality=96&amp;sign=b5098721c941b72e1c0c72aa6b830644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1" b="14617"/>
          <a:stretch/>
        </p:blipFill>
        <p:spPr bwMode="auto">
          <a:xfrm>
            <a:off x="6101409" y="1510145"/>
            <a:ext cx="5577973" cy="52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2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745" y="185016"/>
            <a:ext cx="11360728" cy="1385455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деятельность</a:t>
            </a:r>
          </a:p>
          <a:p>
            <a:pPr marL="0" indent="0" algn="ctr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стихов и песен о Самаре: гимн, «Течёт река Волга», «Люблю тебя, моя Самара», «Жигули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53.userapi.com/impg/YE0_JdJx5SL3sqgP_ImXl9-NlpCvfoCeXaaEfg/RYHPhD07tUE.jpg?size=1280x960&amp;quality=96&amp;sign=d1e6725d2f5554b935bc496e206251a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6" y="1673153"/>
            <a:ext cx="5852583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75.userapi.com/impg/oYyPlmzwAsr0y52LC25xxCvtjUo-4V_KRCXksg/r7lfYZw8HSE.jpg?size=1280x960&amp;quality=96&amp;sign=fbe323b7092cdef098f0ae8b914d7141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79" y="1673153"/>
            <a:ext cx="5852583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206" y="429854"/>
            <a:ext cx="10489390" cy="747783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деятельность: «На лесной опушке»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sun9-86.userapi.com/impg/kLRVhU2tx8KInnTpjPFW9KmhrvTcnFqf8AyfWQ/akHRCWwErPg.jpg?size=1280x960&amp;quality=96&amp;sign=37cb2856eac8128ce5d741634606eb0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1" y="1394834"/>
            <a:ext cx="5825839" cy="436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36.userapi.com/impg/lL4c1EVCD-VosiYihhFTNL8_y9fkp-xebDnhPg/RhRtQiPxdng.jpg?size=1280x960&amp;quality=96&amp;sign=bf9da6db61b0b6f70f8c0bb9ed62d0c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6" y="1394834"/>
            <a:ext cx="5825839" cy="436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4800" y="35173"/>
            <a:ext cx="9163557" cy="1099019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«Вода как источник жизни»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3554" name="Picture 2" descr="https://sun9-21.userapi.com/impg/7h-Nod8Z2jW0JnEHvz39AQ3H9Y1r48rqCs3tuQ/dLmQDAJmUw4.jpg?size=810x1080&amp;quality=96&amp;sign=23de621b4ffbea0535170ced132a84c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61" y="1224783"/>
            <a:ext cx="4155064" cy="554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un9-39.userapi.com/impg/dGFAGa95yelWLxU2a2y40kEX3SacWuGOpDeW0A/opypKDdc4_o.jpg?size=810x1080&amp;quality=96&amp;sign=5c2c4384f98e081e25a50de0d21bebc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67" y="1224783"/>
            <a:ext cx="4150590" cy="553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6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845" y="131113"/>
            <a:ext cx="9348716" cy="1094508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«Лисица - талисман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sun9-77.userapi.com/impg/OCDYwY9vsDhPtXAOKmGhEMcue8Iotm8taKj9jw/9K06omxSmDc.jpg?size=1280x960&amp;quality=96&amp;sign=c9b6f1b49771258a0e38eeca4a7531d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4" y="1550699"/>
            <a:ext cx="5852584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13.userapi.com/impg/bIp_h8sdE_xqUlyFTJk-gthYEwQ9AbFRQYg8ww/rVHYqJrYVcQ.jpg?size=1280x960&amp;quality=96&amp;sign=6a71fe40ed42079ce0d5c29807b02c2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09" y="1550699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2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562" y="637309"/>
            <a:ext cx="11360728" cy="394854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ознакомительно-ориентировочный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дети, родители, воспитатели.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природой родного края, с разнообразием флоры и фауны.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798" y="523164"/>
            <a:ext cx="8548255" cy="664191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«Черепаха болотная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sun9-21.userapi.com/impg/PDa_xwrkSM5bU8rJRYUR0gYL_1nyKRuKkeVHiA/egKb0ggxMTc.jpg?size=1280x960&amp;quality=96&amp;sign=8c1690d12d5bb641e848dae30ff13bd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07" y="1634837"/>
            <a:ext cx="5891165" cy="441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64.userapi.com/impg/vy_0Zb_lJLjTW35C4IjbZhge1jENdVZGdZdgfw/3sUQZtvw8Ug.jpg?size=1280x960&amp;quality=96&amp;sign=63df0c067cc8b687b5ab873ef34e9dd4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3" y="1634837"/>
            <a:ext cx="5891163" cy="441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9071" y="188986"/>
            <a:ext cx="7647710" cy="1052945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6" descr="https://sun9-7.userapi.com/impg/K3BQ-oSNUCQ4C_Ru8l7P0FodkZ4vPavj-WFVLA/Ac3ggNtMAio.jpg?size=1280x960&amp;quality=96&amp;sign=9be8923853f7e91ac67026240fc6b75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8" y="1430917"/>
            <a:ext cx="5970728" cy="447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sun9-83.userapi.com/impg/VoYdIcuYoEicOw2gI1D2dL9FpO96d18YiRPH1Q/gzr9bkLPX0M.jpg?size=1280x960&amp;quality=96&amp;sign=f921b0ac2743c769a8a628bb2796c0c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6" y="1430917"/>
            <a:ext cx="5970730" cy="447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4437" y="159327"/>
            <a:ext cx="8035637" cy="101438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sun9-19.userapi.com/impg/CVLXkNDztjf7rG8Nzrj9TN2zWphDCyPn5DJjZg/ANwEjl4nnew.jpg?size=1280x960&amp;quality=96&amp;sign=4690e7c0098382650563a7cc2e957d0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3" y="1634836"/>
            <a:ext cx="5837380" cy="43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42.userapi.com/impg/02a2pFBJgR2uf1rdVh2mFYF37LrCSdFmzeVDEg/EOBiHh_8i9E.jpg?size=1280x960&amp;quality=96&amp;sign=773478b27e98db12c3e4cd6c75707c6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33" y="1634836"/>
            <a:ext cx="5763490" cy="43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6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4271" y="325582"/>
            <a:ext cx="8478982" cy="902778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игры -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ходилки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«Самарская Лука»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sun9-71.userapi.com/impg/ztkJDPhKw4ah8YjP7ZDHsV4zhpyTqH-Vn-8WnQ/pLhf4rH0IlQ.jpg?size=810x1080&amp;quality=96&amp;sign=c0cbd05baf271c0e1977e52a2988abb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7856" y="808479"/>
            <a:ext cx="4472785" cy="596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43.userapi.com/impg/LVdN72Wj4eopK8hGc7kAk11kVfQvW5acjyerVQ/Zj-2MXKhUCQ.jpg?size=1280x960&amp;quality=96&amp;sign=06609d41238242777f0b17b5f25d0b3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27" y="1553943"/>
            <a:ext cx="5963711" cy="447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7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8853" y="263239"/>
            <a:ext cx="8368146" cy="746696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игры «Сложи картинки»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6" name="Picture 6" descr="https://sun9-17.userapi.com/impg/aFqkMC27JzH449HCrAIrjNFFN0dk-DKxrNvaKA/my2igm7RmnE.jpg?size=1280x960&amp;quality=96&amp;sign=50321f2004d8df8ad008fe53d460c09f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9"/>
          <a:stretch/>
        </p:blipFill>
        <p:spPr bwMode="auto">
          <a:xfrm>
            <a:off x="139751" y="1870365"/>
            <a:ext cx="6268338" cy="409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sun9-78.userapi.com/impg/mXPHMuT4W9JYEtcibTNg584lbGAnd91YBX1H3g/tHiWoQd-2LQ.jpg?size=1280x960&amp;quality=96&amp;sign=a1877d690e6ba4d42c2074f29a98312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987" y="1870364"/>
            <a:ext cx="5464779" cy="409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9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241" y="419892"/>
            <a:ext cx="8263377" cy="967443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«Жигулевские горы»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sun9-82.userapi.com/impg/99z09e16IV4LC8FMOwiq85vLyZnHSvXNHHbszA/cCRCo2ddCms.jpg?size=1280x960&amp;quality=96&amp;sign=b923b2c179a198e270b6f954c3fbb0e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9" y="1807227"/>
            <a:ext cx="5875381" cy="44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60.userapi.com/impg/XOw0RwOxuYOZZWxLWnHn8Rf-RGiIS_n9PaWu_A/iiO2ihTU-gI.jpg?size=1280x960&amp;quality=96&amp;sign=d53e204806be3b9147b0eab43baca5c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6" y="1807227"/>
            <a:ext cx="5875381" cy="44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2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263" y="275459"/>
            <a:ext cx="5828082" cy="114852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Малоподвижные игры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sun9-64.userapi.com/impg/vKyUVo7cfGl_SDPobtPO9h-DfdrNDoU8OUEArg/B1fmPJOr8Ps.jpg?size=1280x960&amp;quality=96&amp;sign=cb08e4a13430f16fc6159153d12db10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" y="1699439"/>
            <a:ext cx="6688078" cy="50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un9-10.userapi.com/impg/J7LbQIauYh97wZSCBME1yRYsd9pWuTMQr0RG0w/LsfQe-4HBEc.jpg?size=810x1080&amp;quality=96&amp;sign=73a7c034740b7f421841422022488510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55" y="461060"/>
            <a:ext cx="4690829" cy="62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85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1415" y="243293"/>
            <a:ext cx="7626929" cy="1385454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деятельность</a:t>
            </a:r>
          </a:p>
          <a:p>
            <a:pPr marL="0" indent="0" algn="ctr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одвижные игры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https://sun9-15.userapi.com/impg/OUaNwyvkGJKurTKaPgylOY9TISi2tRy8tioX1A/_Hj3uTtZF08.jpg?size=1280x960&amp;quality=96&amp;sign=3b126005df531ace1b913780df6cb6f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74" y="1872041"/>
            <a:ext cx="5816671" cy="43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un9-83.userapi.com/impg/VCGI7u-PTRlqDH-OoNlGwLm7lYPl4lPTP6BAnA/qms3yJcknX8.jpg?size=1280x960&amp;quality=96&amp;sign=fb176f45d36750c9cc55122c5d025d2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8" y="1872042"/>
            <a:ext cx="5816672" cy="43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0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7465" y="471050"/>
            <a:ext cx="8656764" cy="1122218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тренировка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 descr="https://sun9-20.userapi.com/impg/d4H2-R-mz3fkngR7nC8PNhxTxD1Mjyhc5GxMWg/5mp0Gw7dQeQ.jpg?size=1280x960&amp;quality=96&amp;sign=a2e8e0d134dc5a920665fc71ed13a4c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3" y="2008906"/>
            <a:ext cx="5874330" cy="44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sun9-19.userapi.com/impg/itat2ludcqewF14NlpJ3ntrPK_jKjelPUbhGtg/QUgtUSymYTs.jpg?size=1280x960&amp;quality=96&amp;sign=28f901b9047969af08df5ab9ae01f6e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47" y="2008907"/>
            <a:ext cx="5874331" cy="44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96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4015" y="401782"/>
            <a:ext cx="9164783" cy="1357745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тренировка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6" descr="https://sun9-19.userapi.com/impg/itat2ludcqewF14NlpJ3ntrPK_jKjelPUbhGtg/QUgtUSymYTs.jpg?size=1280x960&amp;quality=96&amp;sign=28f901b9047969af08df5ab9ae01f6e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8" y="1917122"/>
            <a:ext cx="5997479" cy="449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sun9-86.userapi.com/impg/FusMuqNYc775XcHiNy4V4ldctbxDMZCB1fN9-g/FSrsD737u2M.jpg?size=1280x960&amp;quality=96&amp;sign=c89157bd4fa2c94ace562e9f49e2dc3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7" y="1917122"/>
            <a:ext cx="5997479" cy="449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7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108" y="110836"/>
            <a:ext cx="11859491" cy="5486400"/>
          </a:xfrm>
        </p:spPr>
        <p:txBody>
          <a:bodyPr>
            <a:normAutofit fontScale="92500" lnSpcReduction="20000"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географические представления о природе родного края, через знакомство с картой. </a:t>
            </a:r>
          </a:p>
          <a:p>
            <a:pPr lvl="0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познавательный интерес к природе родного края через знакомство с новыми объектами Самарской Луки. </a:t>
            </a:r>
          </a:p>
          <a:p>
            <a:pPr lvl="0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эмблемой, талисманом Национального парка. </a:t>
            </a:r>
          </a:p>
          <a:p>
            <a:pPr lvl="0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и систематизировать знания о животных Самарской Луки. </a:t>
            </a:r>
          </a:p>
          <a:p>
            <a:pPr lvl="0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проявлению эмоционально – эстетических чувств и умение бережно относиться к природе родного края.</a:t>
            </a:r>
          </a:p>
          <a:p>
            <a:pPr lvl="0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систематизировать знания о растительном и животном мире.</a:t>
            </a:r>
          </a:p>
          <a:p>
            <a:pPr lvl="0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предметный и социальный компоненты развивающей образовательной среды. </a:t>
            </a:r>
          </a:p>
          <a:p>
            <a:pPr lvl="0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природе родного края, восприятие её красоты и многообразия.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4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285" y="138547"/>
            <a:ext cx="6400800" cy="1510143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«Животный и растительный мир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Луки»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sun9-8.userapi.com/impg/5O3N-_n_8x0ayTgHbnSWGocExKuFx77jY0l-IQ/36yTpJym2ow.jpg?size=1280x960&amp;quality=96&amp;sign=a78116993e3475381dec511027d41f9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8" y="1787238"/>
            <a:ext cx="6605154" cy="495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sun9-48.userapi.com/impg/7IHHHnvfHH0IrACx5VyThMs8hHkM6NFh8u8arg/3T2EVSOPhuE.jpg?size=810x1080&amp;quality=96&amp;sign=1b8cff42eb9558f723a36800c134ed9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68" y="466133"/>
            <a:ext cx="4706228" cy="62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8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1708" y="172910"/>
            <a:ext cx="9365673" cy="134389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«Животный и растительный мир Самарской Луки»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https://sun9-54.userapi.com/impg/pRLNbndgD6yWdTMkb7qOrnx6pxQoNkeqEyUXyw/tA9Tjr7ZDqM.jpg?size=1280x960&amp;quality=96&amp;sign=f31ff9c0d1b49baba691908d345dec8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0" y="1689710"/>
            <a:ext cx="5532944" cy="414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1.userapi.com/impg/MP8i-bFkLyW7Mr7nygsA3SWoYV02oAFNKSIEfA/AvmkS3BImUE.jpg?size=1280x960&amp;quality=96&amp;sign=61c24bdb3f21a3b7e40fb27773ef8a68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3"/>
          <a:stretch/>
        </p:blipFill>
        <p:spPr bwMode="auto">
          <a:xfrm>
            <a:off x="5702111" y="1689710"/>
            <a:ext cx="6401842" cy="414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4573" y="462965"/>
            <a:ext cx="6109854" cy="1655766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«Животный и растительный мир 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Луки»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sun9-27.userapi.com/impg/mQ4zRsIFNW_4LNMNjIuGl38d0Cq_ESDjEUBEuA/Zz3aupFZkwU.jpg?size=810x1080&amp;quality=96&amp;sign=824c91d64498a696a9e2c9b1fdca8d1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462965"/>
            <a:ext cx="4626893" cy="616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sun9-86.userapi.com/impg/DjaHlQsmeOs_ofN5YpG_smBjMFWdO3jbsXe1Nw/B0vEIBq-LWY.jpg?size=1280x960&amp;quality=96&amp;sign=c3c6e264f0753740d08737d100f6bfd4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5"/>
          <a:stretch/>
        </p:blipFill>
        <p:spPr bwMode="auto">
          <a:xfrm>
            <a:off x="4969124" y="2330320"/>
            <a:ext cx="7060753" cy="43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6289" y="152401"/>
            <a:ext cx="9213273" cy="1260762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«Животный и растительный мир Самарской Луки»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0" name="Picture 6" descr="https://sun9-12.userapi.com/impg/odrZ66ClTjKR0648DIVCpOEbhvS5jA5Sdr19pg/z85uHnHLnsY.jpg?size=810x1080&amp;quality=96&amp;sign=d154e7e161b30cefa45bf0698628945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9"/>
          <a:stretch/>
        </p:blipFill>
        <p:spPr bwMode="auto">
          <a:xfrm>
            <a:off x="6249066" y="1565564"/>
            <a:ext cx="4154523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71.userapi.com/impg/Duw7ctbn8nozEyWrJjIrp4Aj8VpQ0OLoiqIBAQ/twgCRwARZtE.jpg?size=810x1080&amp;quality=96&amp;sign=792a8e9a5029eb6e0ac1088f372f9916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/>
          <a:stretch/>
        </p:blipFill>
        <p:spPr bwMode="auto">
          <a:xfrm>
            <a:off x="986849" y="1620982"/>
            <a:ext cx="4167042" cy="51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5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944" y="340819"/>
            <a:ext cx="9337964" cy="1351504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«Животный и растительный мир Самарской Луки»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https://sun9-84.userapi.com/impg/j3ybca30o2f9nBNMD2WKaceY2pzUFMC0xSrMWw/hY9PpAHI5PQ.jpg?size=1280x960&amp;quality=96&amp;sign=3e6cde685e83b637dbfaeb2b2d8a303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7" y="1935162"/>
            <a:ext cx="5912569" cy="44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56.userapi.com/impg/8fa2wmKdq_ngZaQY6LDr0f7oXRZHyAR9SIpTrQ/NOfYn6YhwDU.jpg?size=1280x960&amp;quality=96&amp;sign=f4a21704a88e9bc776f5ddfa9e265ed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6" y="1935162"/>
            <a:ext cx="5912567" cy="44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1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7016" y="193965"/>
            <a:ext cx="9351819" cy="1025232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«Животный и растительный мир Самарской Луки»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6304856117582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6623" y="1385453"/>
            <a:ext cx="2984789" cy="53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7016" y="2916383"/>
            <a:ext cx="9351819" cy="1025232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10" y="554182"/>
            <a:ext cx="11471564" cy="548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– подготовительный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1.Формулирование проблемы (цель). При её постановке определяется и продукт проекта.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2.Введение участников проекта в игровую (сюжетную) ситуацию.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3.Подведение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формулировке их цели и задачи в ходе реализации проекта.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4.Оказание помощи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планировании деятельности и решении задач.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0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108" y="110836"/>
            <a:ext cx="11859491" cy="548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этап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реализационный: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участников проекта.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2.Оказание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 помощи при необходимости.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3.Направление и контроль осуществление 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 – итоговый: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1.Подведение итогов.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2.Подготовка и проведение презентации проекта.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3.Распространение педагогического опыта по использованию проектной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0747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654" y="166255"/>
            <a:ext cx="11471564" cy="1071105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ситуация: «Красоты нашего края, какие они?»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39.userapi.com/impg/aAW1wmXjTA56LFmbgYyu2fBTr78TVzibuHpjDQ/NQ2LVOzzo4A.jpg?size=810x1080&amp;quality=96&amp;sign=05900b545bbb3bfacb279baaf40e4a64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/>
          <a:stretch/>
        </p:blipFill>
        <p:spPr bwMode="auto">
          <a:xfrm>
            <a:off x="687440" y="1348196"/>
            <a:ext cx="4668911" cy="5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80.userapi.com/impg/YQUkdhIXleRROasHJHWn7jyLoqCTMXZIXFFOJQ/XcveBlyg9ls.jpg?size=1280x960&amp;quality=96&amp;sign=74b7ecf23b9c2da35ff2f7e9fcd8283b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6"/>
          <a:stretch/>
        </p:blipFill>
        <p:spPr bwMode="auto">
          <a:xfrm>
            <a:off x="6137564" y="1348196"/>
            <a:ext cx="5247339" cy="539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4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180" y="188973"/>
            <a:ext cx="10335491" cy="678533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национальным парком «Самарская Лука»</a:t>
            </a:r>
          </a:p>
        </p:txBody>
      </p:sp>
      <p:pic>
        <p:nvPicPr>
          <p:cNvPr id="5" name="Picture 4" descr="https://sun9-64.userapi.com/impg/XSBm_zSMrtbsQXNfVyJnmPIZUMs6LA9mQyWnug/WAe0k_a5isU.jpg?size=1280x960&amp;quality=96&amp;sign=922e8bcb753d77427a96d46cc9e6632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50" y="1108025"/>
            <a:ext cx="7345941" cy="55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57.userapi.com/impg/6YE2KFK4lT4xzUQ8yf4DjjYpHwaipjzq5B0Tag/Xo-erB_GkUU.jpg?size=810x1080&amp;quality=96&amp;sign=91966db4cc51d8933a35c1c75187480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4" y="1108025"/>
            <a:ext cx="4167009" cy="55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2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5198" y="270777"/>
            <a:ext cx="8340437" cy="789708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«Самарская Лука»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77.userapi.com/impg/XjL4Zm8Qq4EIb1GWKkRtSWIbKaCkbXIF_rH_NA/qi7X1tMhLBA.jpg?size=1280x960&amp;quality=96&amp;sign=8e5105126a0c9f91b67c36c8bed15adf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7" r="7994"/>
          <a:stretch/>
        </p:blipFill>
        <p:spPr bwMode="auto">
          <a:xfrm>
            <a:off x="180912" y="1693857"/>
            <a:ext cx="5993755" cy="41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1.userapi.com/impg/madgUxyakM3OI38TramR4HzeaqfQx_NP7HfYiA/FA8HYz9Hmok.jpg?size=1280x960&amp;quality=96&amp;sign=73bf2b7401c460da5c7f59685b37340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26" y="1693857"/>
            <a:ext cx="5593965" cy="419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4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ы для создания презентаций по теме &amp;quot;Природа - 2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" y="-1"/>
            <a:ext cx="12178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654" y="221674"/>
            <a:ext cx="11360728" cy="10668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книг и альбомов «Самарская Лука. Животный и растительный мир национального парка»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un9-5.userapi.com/impg/YF4iP36j-o7S3PwozNCNVa_1nB1pTvtAmBVj1A/InrO79QrMoI.jpg?size=1280x960&amp;quality=96&amp;sign=549484dd9dfc86d25604b54480df14c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1476736"/>
            <a:ext cx="5813619" cy="436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2.userapi.com/impg/E2xZruiDtRLtujqUk6Bnoag-mT_yg-G8qrodDQ/oBMAa3MR9UA.jpg?size=1280x960&amp;quality=96&amp;sign=0aaf08be9357c4d87844a21e64a591c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4" y="1476735"/>
            <a:ext cx="5813619" cy="436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523</Words>
  <Application>Microsoft Office PowerPoint</Application>
  <PresentationFormat>Произвольный</PresentationFormat>
  <Paragraphs>87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 муниципальное бюджетное дошкольное образовательное учреждение                        «Центр развития ребенка - детский сад № 140»  городского округа Самара РОССИЯ, 443090, г. Самара, ул. Блюхера,  32 тел.: (846) 224-64-80e-mail: mdoucrr140@mail.ru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муниципальное бюджетное дошкольное образовательное учреждение                        «Центр развития ребенка - детский сад № 140»  городского округа Самара РОССИЯ, 443090, г. Самара, ул. Блюхера,  32 тел.: (846) 224-64-80e-mail: mdoucrr140@mail.ru</dc:title>
  <dc:creator>User</dc:creator>
  <cp:lastModifiedBy>Пользователь</cp:lastModifiedBy>
  <cp:revision>40</cp:revision>
  <dcterms:created xsi:type="dcterms:W3CDTF">2021-09-28T16:35:36Z</dcterms:created>
  <dcterms:modified xsi:type="dcterms:W3CDTF">2021-09-30T18:29:51Z</dcterms:modified>
</cp:coreProperties>
</file>