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71" r:id="rId6"/>
    <p:sldId id="262" r:id="rId7"/>
    <p:sldId id="272" r:id="rId8"/>
    <p:sldId id="263" r:id="rId9"/>
    <p:sldId id="273" r:id="rId10"/>
    <p:sldId id="264" r:id="rId11"/>
    <p:sldId id="274" r:id="rId12"/>
    <p:sldId id="265" r:id="rId13"/>
    <p:sldId id="27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20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BA-477A-B56F-9778727EA9D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100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BA-477A-B56F-9778727EA9D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32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7BA-477A-B56F-9778727EA9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20</c:v>
                </c:pt>
                <c:pt idx="1">
                  <c:v>100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BA-477A-B56F-9778727EA9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МР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BA-477A-B56F-9778727EA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16992"/>
        <c:axId val="63041472"/>
      </c:barChart>
      <c:catAx>
        <c:axId val="9851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041472"/>
        <c:crosses val="autoZero"/>
        <c:auto val="1"/>
        <c:lblAlgn val="ctr"/>
        <c:lblOffset val="100"/>
        <c:noMultiLvlLbl val="0"/>
      </c:catAx>
      <c:valAx>
        <c:axId val="63041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851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10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29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4B-4582-AD96-9D9F2DE2C9E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8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4B-4582-AD96-9D9F2DE2C9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10</c:v>
                </c:pt>
                <c:pt idx="1">
                  <c:v>29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4B-4582-AD96-9D9F2DE2C9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МР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187</c:v>
                </c:pt>
                <c:pt idx="1">
                  <c:v>180</c:v>
                </c:pt>
                <c:pt idx="2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4B-4582-AD96-9D9F2DE2C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17152"/>
        <c:axId val="63043776"/>
      </c:barChart>
      <c:catAx>
        <c:axId val="5521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043776"/>
        <c:crosses val="autoZero"/>
        <c:auto val="1"/>
        <c:lblAlgn val="ctr"/>
        <c:lblOffset val="100"/>
        <c:noMultiLvlLbl val="0"/>
      </c:catAx>
      <c:valAx>
        <c:axId val="63043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521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349E0-0404-4E6A-A20A-7E40B57E753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738B9-A652-44A1-AFDD-5675327D6656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dirty="0"/>
            <a:t>Оздоровительно-профилактические мероприятия</a:t>
          </a:r>
        </a:p>
      </dgm:t>
    </dgm:pt>
    <dgm:pt modelId="{DF79AE89-C2C8-4EEA-92F1-916A073E206C}" type="parTrans" cxnId="{AA4B0AD2-DAAC-4F0A-8F96-95989F97886D}">
      <dgm:prSet/>
      <dgm:spPr/>
      <dgm:t>
        <a:bodyPr/>
        <a:lstStyle/>
        <a:p>
          <a:endParaRPr lang="ru-RU"/>
        </a:p>
      </dgm:t>
    </dgm:pt>
    <dgm:pt modelId="{85AF9662-928C-4CC7-85FC-7EB300AF4186}" type="sibTrans" cxnId="{AA4B0AD2-DAAC-4F0A-8F96-95989F97886D}">
      <dgm:prSet/>
      <dgm:spPr/>
      <dgm:t>
        <a:bodyPr/>
        <a:lstStyle/>
        <a:p>
          <a:endParaRPr lang="ru-RU"/>
        </a:p>
      </dgm:t>
    </dgm:pt>
    <dgm:pt modelId="{8B5D9668-77A8-4DC4-B8E0-54B970B5297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Организация двигательного режима</a:t>
          </a:r>
        </a:p>
      </dgm:t>
    </dgm:pt>
    <dgm:pt modelId="{9F1B83F0-E311-46F2-83E4-8EE8ED3959D6}" type="parTrans" cxnId="{DA846BC5-63FF-401D-99B4-6993D0EF4A24}">
      <dgm:prSet/>
      <dgm:spPr/>
      <dgm:t>
        <a:bodyPr/>
        <a:lstStyle/>
        <a:p>
          <a:endParaRPr lang="ru-RU"/>
        </a:p>
      </dgm:t>
    </dgm:pt>
    <dgm:pt modelId="{968E4279-F1F0-4FDC-87A4-0BE4182011CE}" type="sibTrans" cxnId="{DA846BC5-63FF-401D-99B4-6993D0EF4A24}">
      <dgm:prSet/>
      <dgm:spPr/>
      <dgm:t>
        <a:bodyPr/>
        <a:lstStyle/>
        <a:p>
          <a:endParaRPr lang="ru-RU"/>
        </a:p>
      </dgm:t>
    </dgm:pt>
    <dgm:pt modelId="{EC1A17FF-673C-4685-B9AA-F98E7D7B612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Образовательные мероприятия</a:t>
          </a:r>
        </a:p>
      </dgm:t>
    </dgm:pt>
    <dgm:pt modelId="{7EA5971E-17CD-4989-93CD-AC75155F9825}" type="parTrans" cxnId="{29EBEDA2-8A33-49AE-9BC5-5F54D0732939}">
      <dgm:prSet/>
      <dgm:spPr/>
      <dgm:t>
        <a:bodyPr/>
        <a:lstStyle/>
        <a:p>
          <a:endParaRPr lang="ru-RU"/>
        </a:p>
      </dgm:t>
    </dgm:pt>
    <dgm:pt modelId="{9B33626B-7594-44B1-82FC-60015ACD6280}" type="sibTrans" cxnId="{29EBEDA2-8A33-49AE-9BC5-5F54D0732939}">
      <dgm:prSet/>
      <dgm:spPr/>
      <dgm:t>
        <a:bodyPr/>
        <a:lstStyle/>
        <a:p>
          <a:endParaRPr lang="ru-RU"/>
        </a:p>
      </dgm:t>
    </dgm:pt>
    <dgm:pt modelId="{6EB7F17E-9B03-42DD-AB01-26383DF871C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Активный отдых</a:t>
          </a:r>
        </a:p>
      </dgm:t>
    </dgm:pt>
    <dgm:pt modelId="{8FA74FC9-F7EC-4827-A4BF-B305B79C100C}" type="parTrans" cxnId="{072F1CD3-403A-4DEC-8B0A-0DCCB2CAC9EE}">
      <dgm:prSet/>
      <dgm:spPr/>
      <dgm:t>
        <a:bodyPr/>
        <a:lstStyle/>
        <a:p>
          <a:endParaRPr lang="ru-RU"/>
        </a:p>
      </dgm:t>
    </dgm:pt>
    <dgm:pt modelId="{5EB28B11-8D11-4FD1-82AC-EB4351C03B6B}" type="sibTrans" cxnId="{072F1CD3-403A-4DEC-8B0A-0DCCB2CAC9EE}">
      <dgm:prSet/>
      <dgm:spPr/>
      <dgm:t>
        <a:bodyPr/>
        <a:lstStyle/>
        <a:p>
          <a:endParaRPr lang="ru-RU"/>
        </a:p>
      </dgm:t>
    </dgm:pt>
    <dgm:pt modelId="{253D0189-1009-4A7E-87DC-5AC3A6179394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Оздоровительная работа</a:t>
          </a:r>
        </a:p>
      </dgm:t>
    </dgm:pt>
    <dgm:pt modelId="{9054F900-3C39-4815-80EA-F6DC8C285CCF}" type="parTrans" cxnId="{28829C76-C662-4CD3-B4C0-AA2939C83053}">
      <dgm:prSet/>
      <dgm:spPr/>
      <dgm:t>
        <a:bodyPr/>
        <a:lstStyle/>
        <a:p>
          <a:endParaRPr lang="ru-RU"/>
        </a:p>
      </dgm:t>
    </dgm:pt>
    <dgm:pt modelId="{5E7959CB-CCFA-4B0D-9674-A0D7E4A7E1D4}" type="sibTrans" cxnId="{28829C76-C662-4CD3-B4C0-AA2939C83053}">
      <dgm:prSet/>
      <dgm:spPr/>
      <dgm:t>
        <a:bodyPr/>
        <a:lstStyle/>
        <a:p>
          <a:endParaRPr lang="ru-RU"/>
        </a:p>
      </dgm:t>
    </dgm:pt>
    <dgm:pt modelId="{02FE019D-C09D-4771-A873-2E63BBDAA55F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Витаминотерапия</a:t>
          </a:r>
        </a:p>
      </dgm:t>
    </dgm:pt>
    <dgm:pt modelId="{2217CF0B-6CC6-4B4D-8EF5-7F6B1BC4D303}" type="parTrans" cxnId="{307E0342-8249-4207-8567-EB55DFE0657B}">
      <dgm:prSet/>
      <dgm:spPr/>
      <dgm:t>
        <a:bodyPr/>
        <a:lstStyle/>
        <a:p>
          <a:endParaRPr lang="ru-RU"/>
        </a:p>
      </dgm:t>
    </dgm:pt>
    <dgm:pt modelId="{E4A784D4-C8FB-48E8-AE2C-BA0AEC7BAD53}" type="sibTrans" cxnId="{307E0342-8249-4207-8567-EB55DFE0657B}">
      <dgm:prSet/>
      <dgm:spPr/>
      <dgm:t>
        <a:bodyPr/>
        <a:lstStyle/>
        <a:p>
          <a:endParaRPr lang="ru-RU"/>
        </a:p>
      </dgm:t>
    </dgm:pt>
    <dgm:pt modelId="{9D55356C-62F7-4FA4-A55F-7335099D215B}">
      <dgm:prSet custT="1"/>
      <dgm:spPr>
        <a:solidFill>
          <a:srgbClr val="92D05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Воздух </a:t>
          </a:r>
        </a:p>
      </dgm:t>
    </dgm:pt>
    <dgm:pt modelId="{C992381D-EC35-4828-954D-B1AB686DD4D0}" type="parTrans" cxnId="{0FF0E34C-94DD-40E3-8F2B-9DF407F0A6E4}">
      <dgm:prSet/>
      <dgm:spPr/>
      <dgm:t>
        <a:bodyPr/>
        <a:lstStyle/>
        <a:p>
          <a:endParaRPr lang="ru-RU"/>
        </a:p>
      </dgm:t>
    </dgm:pt>
    <dgm:pt modelId="{B8651427-8BB8-41DD-A50D-C1AE00B5EC6A}" type="sibTrans" cxnId="{0FF0E34C-94DD-40E3-8F2B-9DF407F0A6E4}">
      <dgm:prSet/>
      <dgm:spPr/>
      <dgm:t>
        <a:bodyPr/>
        <a:lstStyle/>
        <a:p>
          <a:endParaRPr lang="ru-RU"/>
        </a:p>
      </dgm:t>
    </dgm:pt>
    <dgm:pt modelId="{C3D0C614-9932-425B-8995-7403FF254A51}">
      <dgm:prSet custT="1"/>
      <dgm:spPr>
        <a:solidFill>
          <a:srgbClr val="00B0F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Формирование навыков ЗОЖ</a:t>
          </a:r>
        </a:p>
      </dgm:t>
    </dgm:pt>
    <dgm:pt modelId="{54A04E8A-BA3D-45A6-A538-088F129BCCD7}" type="parTrans" cxnId="{B96082D2-87FC-4D79-A3F4-5BA23AD5459E}">
      <dgm:prSet/>
      <dgm:spPr/>
      <dgm:t>
        <a:bodyPr/>
        <a:lstStyle/>
        <a:p>
          <a:endParaRPr lang="ru-RU"/>
        </a:p>
      </dgm:t>
    </dgm:pt>
    <dgm:pt modelId="{CD4582FE-7DFE-4D37-A917-B53680AF10E5}" type="sibTrans" cxnId="{B96082D2-87FC-4D79-A3F4-5BA23AD5459E}">
      <dgm:prSet/>
      <dgm:spPr/>
      <dgm:t>
        <a:bodyPr/>
        <a:lstStyle/>
        <a:p>
          <a:endParaRPr lang="ru-RU"/>
        </a:p>
      </dgm:t>
    </dgm:pt>
    <dgm:pt modelId="{F9BD7227-215A-42B2-A325-EFF0E0AC5F7C}">
      <dgm:prSet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err="1"/>
            <a:t>Адаптогены</a:t>
          </a:r>
          <a:r>
            <a:rPr lang="ru-RU" sz="1600" dirty="0"/>
            <a:t> фитонциды</a:t>
          </a:r>
        </a:p>
      </dgm:t>
    </dgm:pt>
    <dgm:pt modelId="{8A478D9F-21B2-4E3A-975E-6563976213E1}" type="parTrans" cxnId="{DDB8B8FD-9E22-4586-A110-2C98CB64A880}">
      <dgm:prSet/>
      <dgm:spPr/>
      <dgm:t>
        <a:bodyPr/>
        <a:lstStyle/>
        <a:p>
          <a:endParaRPr lang="ru-RU"/>
        </a:p>
      </dgm:t>
    </dgm:pt>
    <dgm:pt modelId="{25A72951-4307-4CF4-BD48-452627CDAE8C}" type="sibTrans" cxnId="{DDB8B8FD-9E22-4586-A110-2C98CB64A880}">
      <dgm:prSet/>
      <dgm:spPr/>
      <dgm:t>
        <a:bodyPr/>
        <a:lstStyle/>
        <a:p>
          <a:endParaRPr lang="ru-RU"/>
        </a:p>
      </dgm:t>
    </dgm:pt>
    <dgm:pt modelId="{883E8025-CDDC-4289-94E6-AC4D28259D50}">
      <dgm:prSet custT="1"/>
      <dgm:spPr>
        <a:solidFill>
          <a:srgbClr val="92D05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закаливание</a:t>
          </a:r>
        </a:p>
      </dgm:t>
    </dgm:pt>
    <dgm:pt modelId="{A9AF0966-BE91-412F-9414-0C49C7948C57}" type="parTrans" cxnId="{51141A00-33D3-47DD-B721-63016B3C1B59}">
      <dgm:prSet/>
      <dgm:spPr/>
      <dgm:t>
        <a:bodyPr/>
        <a:lstStyle/>
        <a:p>
          <a:endParaRPr lang="ru-RU"/>
        </a:p>
      </dgm:t>
    </dgm:pt>
    <dgm:pt modelId="{CE69A598-7C2D-4916-9762-6E32A7792C0F}" type="sibTrans" cxnId="{51141A00-33D3-47DD-B721-63016B3C1B59}">
      <dgm:prSet/>
      <dgm:spPr/>
      <dgm:t>
        <a:bodyPr/>
        <a:lstStyle/>
        <a:p>
          <a:endParaRPr lang="ru-RU"/>
        </a:p>
      </dgm:t>
    </dgm:pt>
    <dgm:pt modelId="{DCD6C5F1-17D9-423E-9819-0E1486A6A609}">
      <dgm:prSet custT="1"/>
      <dgm:spPr>
        <a:solidFill>
          <a:srgbClr val="92D05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Вода дополнительные  процедуры</a:t>
          </a:r>
        </a:p>
      </dgm:t>
    </dgm:pt>
    <dgm:pt modelId="{5874C870-F6CC-408D-A950-0C77A4BB925C}" type="parTrans" cxnId="{A0823342-2DAA-47F1-9EFC-66CEA10B8B1C}">
      <dgm:prSet/>
      <dgm:spPr/>
      <dgm:t>
        <a:bodyPr/>
        <a:lstStyle/>
        <a:p>
          <a:endParaRPr lang="ru-RU"/>
        </a:p>
      </dgm:t>
    </dgm:pt>
    <dgm:pt modelId="{3F25C4C5-3449-4ED5-A019-C4CBF0B499A7}" type="sibTrans" cxnId="{A0823342-2DAA-47F1-9EFC-66CEA10B8B1C}">
      <dgm:prSet/>
      <dgm:spPr/>
      <dgm:t>
        <a:bodyPr/>
        <a:lstStyle/>
        <a:p>
          <a:endParaRPr lang="ru-RU"/>
        </a:p>
      </dgm:t>
    </dgm:pt>
    <dgm:pt modelId="{F7147C83-1CC2-4815-8D97-C1FD3681946E}">
      <dgm:prSet custT="1"/>
      <dgm:spPr>
        <a:solidFill>
          <a:srgbClr val="00B0F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Различные формы организации работы с детьми, родителями, коллегами</a:t>
          </a:r>
        </a:p>
      </dgm:t>
    </dgm:pt>
    <dgm:pt modelId="{514051C6-0E3B-48D4-BC9F-E23ECA476B42}" type="parTrans" cxnId="{137F3C18-30B8-4A28-82CF-3FCAA026CA38}">
      <dgm:prSet/>
      <dgm:spPr/>
      <dgm:t>
        <a:bodyPr/>
        <a:lstStyle/>
        <a:p>
          <a:endParaRPr lang="ru-RU"/>
        </a:p>
      </dgm:t>
    </dgm:pt>
    <dgm:pt modelId="{6D2C3C17-EC80-4A0D-B4BA-FD85D95F050D}" type="sibTrans" cxnId="{137F3C18-30B8-4A28-82CF-3FCAA026CA38}">
      <dgm:prSet/>
      <dgm:spPr/>
      <dgm:t>
        <a:bodyPr/>
        <a:lstStyle/>
        <a:p>
          <a:endParaRPr lang="ru-RU"/>
        </a:p>
      </dgm:t>
    </dgm:pt>
    <dgm:pt modelId="{D5F47C03-F51C-4A28-8140-EA502998359A}" type="pres">
      <dgm:prSet presAssocID="{79B349E0-0404-4E6A-A20A-7E40B57E75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5E0046-8DA9-4056-94F9-C8AB2665BAC1}" type="pres">
      <dgm:prSet presAssocID="{09C738B9-A652-44A1-AFDD-5675327D6656}" presName="hierRoot1" presStyleCnt="0">
        <dgm:presLayoutVars>
          <dgm:hierBranch val="init"/>
        </dgm:presLayoutVars>
      </dgm:prSet>
      <dgm:spPr/>
    </dgm:pt>
    <dgm:pt modelId="{61F81648-379F-4E4D-AF9F-E38B173E8D03}" type="pres">
      <dgm:prSet presAssocID="{09C738B9-A652-44A1-AFDD-5675327D6656}" presName="rootComposite1" presStyleCnt="0"/>
      <dgm:spPr/>
    </dgm:pt>
    <dgm:pt modelId="{BC393DB0-0DE2-473C-8E39-C8BF0157D111}" type="pres">
      <dgm:prSet presAssocID="{09C738B9-A652-44A1-AFDD-5675327D6656}" presName="rootText1" presStyleLbl="node0" presStyleIdx="0" presStyleCnt="1" custScaleX="316432" custScaleY="73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5FD59-E9D0-4490-B5E4-C05F3B30C8DF}" type="pres">
      <dgm:prSet presAssocID="{09C738B9-A652-44A1-AFDD-5675327D66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86AE9D-1FB9-43EC-A8CB-3CFDCC2816FF}" type="pres">
      <dgm:prSet presAssocID="{09C738B9-A652-44A1-AFDD-5675327D6656}" presName="hierChild2" presStyleCnt="0"/>
      <dgm:spPr/>
    </dgm:pt>
    <dgm:pt modelId="{08B19344-2174-43D8-9463-BBF82AE1FD2B}" type="pres">
      <dgm:prSet presAssocID="{9F1B83F0-E311-46F2-83E4-8EE8ED3959D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8A97459-16D7-4221-A87A-4A6410B5C3F2}" type="pres">
      <dgm:prSet presAssocID="{8B5D9668-77A8-4DC4-B8E0-54B970B52975}" presName="hierRoot2" presStyleCnt="0">
        <dgm:presLayoutVars>
          <dgm:hierBranch val="init"/>
        </dgm:presLayoutVars>
      </dgm:prSet>
      <dgm:spPr/>
    </dgm:pt>
    <dgm:pt modelId="{D26E9C01-1B40-45F5-89E1-3683586C1323}" type="pres">
      <dgm:prSet presAssocID="{8B5D9668-77A8-4DC4-B8E0-54B970B52975}" presName="rootComposite" presStyleCnt="0"/>
      <dgm:spPr/>
    </dgm:pt>
    <dgm:pt modelId="{7E9CD828-C45E-46B1-A280-752CD042315B}" type="pres">
      <dgm:prSet presAssocID="{8B5D9668-77A8-4DC4-B8E0-54B970B5297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4C8A4-E05A-4E43-8D92-0AFE31F0F18B}" type="pres">
      <dgm:prSet presAssocID="{8B5D9668-77A8-4DC4-B8E0-54B970B52975}" presName="rootConnector" presStyleLbl="node2" presStyleIdx="0" presStyleCnt="4"/>
      <dgm:spPr/>
      <dgm:t>
        <a:bodyPr/>
        <a:lstStyle/>
        <a:p>
          <a:endParaRPr lang="ru-RU"/>
        </a:p>
      </dgm:t>
    </dgm:pt>
    <dgm:pt modelId="{B8F53557-18CC-40B3-9CC2-D7C690A033B2}" type="pres">
      <dgm:prSet presAssocID="{8B5D9668-77A8-4DC4-B8E0-54B970B52975}" presName="hierChild4" presStyleCnt="0"/>
      <dgm:spPr/>
    </dgm:pt>
    <dgm:pt modelId="{9E7B6335-A31A-415A-BD67-A4ADDD416B88}" type="pres">
      <dgm:prSet presAssocID="{7EA5971E-17CD-4989-93CD-AC75155F9825}" presName="Name37" presStyleLbl="parChTrans1D3" presStyleIdx="0" presStyleCnt="7"/>
      <dgm:spPr/>
      <dgm:t>
        <a:bodyPr/>
        <a:lstStyle/>
        <a:p>
          <a:endParaRPr lang="ru-RU"/>
        </a:p>
      </dgm:t>
    </dgm:pt>
    <dgm:pt modelId="{88751D74-AD81-40BE-A22B-233852F3513F}" type="pres">
      <dgm:prSet presAssocID="{EC1A17FF-673C-4685-B9AA-F98E7D7B6121}" presName="hierRoot2" presStyleCnt="0">
        <dgm:presLayoutVars>
          <dgm:hierBranch val="init"/>
        </dgm:presLayoutVars>
      </dgm:prSet>
      <dgm:spPr/>
    </dgm:pt>
    <dgm:pt modelId="{4A15E8E6-981C-4FF9-ADBB-3027047E0CAB}" type="pres">
      <dgm:prSet presAssocID="{EC1A17FF-673C-4685-B9AA-F98E7D7B6121}" presName="rootComposite" presStyleCnt="0"/>
      <dgm:spPr/>
    </dgm:pt>
    <dgm:pt modelId="{B64F9BC8-DF19-419C-B1C3-C5E4A7A21771}" type="pres">
      <dgm:prSet presAssocID="{EC1A17FF-673C-4685-B9AA-F98E7D7B6121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A5687-4D34-41F3-8686-A24A30DC377F}" type="pres">
      <dgm:prSet presAssocID="{EC1A17FF-673C-4685-B9AA-F98E7D7B6121}" presName="rootConnector" presStyleLbl="node3" presStyleIdx="0" presStyleCnt="7"/>
      <dgm:spPr/>
      <dgm:t>
        <a:bodyPr/>
        <a:lstStyle/>
        <a:p>
          <a:endParaRPr lang="ru-RU"/>
        </a:p>
      </dgm:t>
    </dgm:pt>
    <dgm:pt modelId="{66CAB481-DF71-4CBE-ADC2-F7106DFAE60B}" type="pres">
      <dgm:prSet presAssocID="{EC1A17FF-673C-4685-B9AA-F98E7D7B6121}" presName="hierChild4" presStyleCnt="0"/>
      <dgm:spPr/>
    </dgm:pt>
    <dgm:pt modelId="{2A9247FC-2864-452A-BEDA-973F3BD7358B}" type="pres">
      <dgm:prSet presAssocID="{EC1A17FF-673C-4685-B9AA-F98E7D7B6121}" presName="hierChild5" presStyleCnt="0"/>
      <dgm:spPr/>
    </dgm:pt>
    <dgm:pt modelId="{EC4F3D83-D912-42B5-A22F-AA7490612EC3}" type="pres">
      <dgm:prSet presAssocID="{8FA74FC9-F7EC-4827-A4BF-B305B79C100C}" presName="Name37" presStyleLbl="parChTrans1D3" presStyleIdx="1" presStyleCnt="7"/>
      <dgm:spPr/>
      <dgm:t>
        <a:bodyPr/>
        <a:lstStyle/>
        <a:p>
          <a:endParaRPr lang="ru-RU"/>
        </a:p>
      </dgm:t>
    </dgm:pt>
    <dgm:pt modelId="{D7B588EC-C5D0-4BE1-9889-B9B39AC7D47F}" type="pres">
      <dgm:prSet presAssocID="{6EB7F17E-9B03-42DD-AB01-26383DF871CD}" presName="hierRoot2" presStyleCnt="0">
        <dgm:presLayoutVars>
          <dgm:hierBranch val="init"/>
        </dgm:presLayoutVars>
      </dgm:prSet>
      <dgm:spPr/>
    </dgm:pt>
    <dgm:pt modelId="{3D6FF999-C125-44B6-AB87-8C9936E93464}" type="pres">
      <dgm:prSet presAssocID="{6EB7F17E-9B03-42DD-AB01-26383DF871CD}" presName="rootComposite" presStyleCnt="0"/>
      <dgm:spPr/>
    </dgm:pt>
    <dgm:pt modelId="{E89AE5C3-7569-48AB-A180-7CC753947C89}" type="pres">
      <dgm:prSet presAssocID="{6EB7F17E-9B03-42DD-AB01-26383DF871CD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612B95-0F6A-4CD7-99F2-AF510DEB5F83}" type="pres">
      <dgm:prSet presAssocID="{6EB7F17E-9B03-42DD-AB01-26383DF871CD}" presName="rootConnector" presStyleLbl="node3" presStyleIdx="1" presStyleCnt="7"/>
      <dgm:spPr/>
      <dgm:t>
        <a:bodyPr/>
        <a:lstStyle/>
        <a:p>
          <a:endParaRPr lang="ru-RU"/>
        </a:p>
      </dgm:t>
    </dgm:pt>
    <dgm:pt modelId="{FD6C7DCF-AD54-4CC0-A048-E0ABC0794576}" type="pres">
      <dgm:prSet presAssocID="{6EB7F17E-9B03-42DD-AB01-26383DF871CD}" presName="hierChild4" presStyleCnt="0"/>
      <dgm:spPr/>
    </dgm:pt>
    <dgm:pt modelId="{0D6093F1-B3B9-4B1A-96F6-B05114A91426}" type="pres">
      <dgm:prSet presAssocID="{6EB7F17E-9B03-42DD-AB01-26383DF871CD}" presName="hierChild5" presStyleCnt="0"/>
      <dgm:spPr/>
    </dgm:pt>
    <dgm:pt modelId="{C811E4B2-76FD-4187-A11D-5132706DE5A9}" type="pres">
      <dgm:prSet presAssocID="{8B5D9668-77A8-4DC4-B8E0-54B970B52975}" presName="hierChild5" presStyleCnt="0"/>
      <dgm:spPr/>
    </dgm:pt>
    <dgm:pt modelId="{8E43A221-5FF0-4659-802A-CEC509F019EE}" type="pres">
      <dgm:prSet presAssocID="{9054F900-3C39-4815-80EA-F6DC8C285C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F0F88F9-0A94-486D-84DC-1D9151FA6DD9}" type="pres">
      <dgm:prSet presAssocID="{253D0189-1009-4A7E-87DC-5AC3A6179394}" presName="hierRoot2" presStyleCnt="0">
        <dgm:presLayoutVars>
          <dgm:hierBranch val="init"/>
        </dgm:presLayoutVars>
      </dgm:prSet>
      <dgm:spPr/>
    </dgm:pt>
    <dgm:pt modelId="{2D9D8141-EAAD-472B-8AD8-66221D926E74}" type="pres">
      <dgm:prSet presAssocID="{253D0189-1009-4A7E-87DC-5AC3A6179394}" presName="rootComposite" presStyleCnt="0"/>
      <dgm:spPr/>
    </dgm:pt>
    <dgm:pt modelId="{DC6AB519-52BF-42BE-8C9B-6B85A7C56F30}" type="pres">
      <dgm:prSet presAssocID="{253D0189-1009-4A7E-87DC-5AC3A617939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1807F-7A4D-47EA-A599-DA8E872317B6}" type="pres">
      <dgm:prSet presAssocID="{253D0189-1009-4A7E-87DC-5AC3A6179394}" presName="rootConnector" presStyleLbl="node2" presStyleIdx="1" presStyleCnt="4"/>
      <dgm:spPr/>
      <dgm:t>
        <a:bodyPr/>
        <a:lstStyle/>
        <a:p>
          <a:endParaRPr lang="ru-RU"/>
        </a:p>
      </dgm:t>
    </dgm:pt>
    <dgm:pt modelId="{EEC5AF24-5B0D-4C99-879F-D15CB4EE0634}" type="pres">
      <dgm:prSet presAssocID="{253D0189-1009-4A7E-87DC-5AC3A6179394}" presName="hierChild4" presStyleCnt="0"/>
      <dgm:spPr/>
    </dgm:pt>
    <dgm:pt modelId="{028C6C5B-9E4D-476D-BBFA-312CB78B34E3}" type="pres">
      <dgm:prSet presAssocID="{2217CF0B-6CC6-4B4D-8EF5-7F6B1BC4D303}" presName="Name37" presStyleLbl="parChTrans1D3" presStyleIdx="2" presStyleCnt="7"/>
      <dgm:spPr/>
      <dgm:t>
        <a:bodyPr/>
        <a:lstStyle/>
        <a:p>
          <a:endParaRPr lang="ru-RU"/>
        </a:p>
      </dgm:t>
    </dgm:pt>
    <dgm:pt modelId="{ACEE4C69-F407-4D5B-8786-743DD7AF115E}" type="pres">
      <dgm:prSet presAssocID="{02FE019D-C09D-4771-A873-2E63BBDAA55F}" presName="hierRoot2" presStyleCnt="0">
        <dgm:presLayoutVars>
          <dgm:hierBranch val="init"/>
        </dgm:presLayoutVars>
      </dgm:prSet>
      <dgm:spPr/>
    </dgm:pt>
    <dgm:pt modelId="{B014B6E9-C7A3-42DD-B0DC-F3B8F0FAB902}" type="pres">
      <dgm:prSet presAssocID="{02FE019D-C09D-4771-A873-2E63BBDAA55F}" presName="rootComposite" presStyleCnt="0"/>
      <dgm:spPr/>
    </dgm:pt>
    <dgm:pt modelId="{C64928DA-1DB8-4A16-B127-CCEA80F9936C}" type="pres">
      <dgm:prSet presAssocID="{02FE019D-C09D-4771-A873-2E63BBDAA55F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668891-B450-42E9-AA14-5AE7134D4910}" type="pres">
      <dgm:prSet presAssocID="{02FE019D-C09D-4771-A873-2E63BBDAA55F}" presName="rootConnector" presStyleLbl="node3" presStyleIdx="2" presStyleCnt="7"/>
      <dgm:spPr/>
      <dgm:t>
        <a:bodyPr/>
        <a:lstStyle/>
        <a:p>
          <a:endParaRPr lang="ru-RU"/>
        </a:p>
      </dgm:t>
    </dgm:pt>
    <dgm:pt modelId="{FF4B17A1-DDC7-4D95-BFBE-22C85A4BDE24}" type="pres">
      <dgm:prSet presAssocID="{02FE019D-C09D-4771-A873-2E63BBDAA55F}" presName="hierChild4" presStyleCnt="0"/>
      <dgm:spPr/>
    </dgm:pt>
    <dgm:pt modelId="{67B7DA36-B210-4D70-8CC1-2826505A1BDC}" type="pres">
      <dgm:prSet presAssocID="{02FE019D-C09D-4771-A873-2E63BBDAA55F}" presName="hierChild5" presStyleCnt="0"/>
      <dgm:spPr/>
    </dgm:pt>
    <dgm:pt modelId="{602D510C-02D2-413D-A268-467EA44555B6}" type="pres">
      <dgm:prSet presAssocID="{8A478D9F-21B2-4E3A-975E-6563976213E1}" presName="Name37" presStyleLbl="parChTrans1D3" presStyleIdx="3" presStyleCnt="7"/>
      <dgm:spPr/>
      <dgm:t>
        <a:bodyPr/>
        <a:lstStyle/>
        <a:p>
          <a:endParaRPr lang="ru-RU"/>
        </a:p>
      </dgm:t>
    </dgm:pt>
    <dgm:pt modelId="{CEDE829D-22B9-4439-963F-DF0F7BAE4B13}" type="pres">
      <dgm:prSet presAssocID="{F9BD7227-215A-42B2-A325-EFF0E0AC5F7C}" presName="hierRoot2" presStyleCnt="0">
        <dgm:presLayoutVars>
          <dgm:hierBranch val="init"/>
        </dgm:presLayoutVars>
      </dgm:prSet>
      <dgm:spPr/>
    </dgm:pt>
    <dgm:pt modelId="{F897F08C-EB88-4996-809F-511FF3EC075E}" type="pres">
      <dgm:prSet presAssocID="{F9BD7227-215A-42B2-A325-EFF0E0AC5F7C}" presName="rootComposite" presStyleCnt="0"/>
      <dgm:spPr/>
    </dgm:pt>
    <dgm:pt modelId="{3A0DB6DA-32D8-42B4-AF25-8BEF71758D59}" type="pres">
      <dgm:prSet presAssocID="{F9BD7227-215A-42B2-A325-EFF0E0AC5F7C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32AE6-9CEC-472B-BF12-3D72DF954C8E}" type="pres">
      <dgm:prSet presAssocID="{F9BD7227-215A-42B2-A325-EFF0E0AC5F7C}" presName="rootConnector" presStyleLbl="node3" presStyleIdx="3" presStyleCnt="7"/>
      <dgm:spPr/>
      <dgm:t>
        <a:bodyPr/>
        <a:lstStyle/>
        <a:p>
          <a:endParaRPr lang="ru-RU"/>
        </a:p>
      </dgm:t>
    </dgm:pt>
    <dgm:pt modelId="{BDE7537A-5659-45F4-A26E-4012B9C0EC95}" type="pres">
      <dgm:prSet presAssocID="{F9BD7227-215A-42B2-A325-EFF0E0AC5F7C}" presName="hierChild4" presStyleCnt="0"/>
      <dgm:spPr/>
    </dgm:pt>
    <dgm:pt modelId="{8708ED71-1B6B-4E9A-BCD5-43A47DB0905B}" type="pres">
      <dgm:prSet presAssocID="{F9BD7227-215A-42B2-A325-EFF0E0AC5F7C}" presName="hierChild5" presStyleCnt="0"/>
      <dgm:spPr/>
    </dgm:pt>
    <dgm:pt modelId="{8220675C-F55A-400E-AE89-BDC35F837D5E}" type="pres">
      <dgm:prSet presAssocID="{253D0189-1009-4A7E-87DC-5AC3A6179394}" presName="hierChild5" presStyleCnt="0"/>
      <dgm:spPr/>
    </dgm:pt>
    <dgm:pt modelId="{FF3032F4-C28D-408D-9F04-E6E3BA22E47F}" type="pres">
      <dgm:prSet presAssocID="{A9AF0966-BE91-412F-9414-0C49C7948C5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1782614-1E91-46B2-AFFE-C76B9FE2F7DA}" type="pres">
      <dgm:prSet presAssocID="{883E8025-CDDC-4289-94E6-AC4D28259D50}" presName="hierRoot2" presStyleCnt="0">
        <dgm:presLayoutVars>
          <dgm:hierBranch val="init"/>
        </dgm:presLayoutVars>
      </dgm:prSet>
      <dgm:spPr/>
    </dgm:pt>
    <dgm:pt modelId="{7C2D45B6-F47A-47E6-B571-EB05FBCCF4FC}" type="pres">
      <dgm:prSet presAssocID="{883E8025-CDDC-4289-94E6-AC4D28259D50}" presName="rootComposite" presStyleCnt="0"/>
      <dgm:spPr/>
    </dgm:pt>
    <dgm:pt modelId="{E9FAFF0E-9EA7-419E-8930-35C362CEB6C4}" type="pres">
      <dgm:prSet presAssocID="{883E8025-CDDC-4289-94E6-AC4D28259D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68A76-EC5D-486D-9D6E-408953784B2C}" type="pres">
      <dgm:prSet presAssocID="{883E8025-CDDC-4289-94E6-AC4D28259D50}" presName="rootConnector" presStyleLbl="node2" presStyleIdx="2" presStyleCnt="4"/>
      <dgm:spPr/>
      <dgm:t>
        <a:bodyPr/>
        <a:lstStyle/>
        <a:p>
          <a:endParaRPr lang="ru-RU"/>
        </a:p>
      </dgm:t>
    </dgm:pt>
    <dgm:pt modelId="{7C11DD50-887A-4238-B7FB-D756BAFFC5A6}" type="pres">
      <dgm:prSet presAssocID="{883E8025-CDDC-4289-94E6-AC4D28259D50}" presName="hierChild4" presStyleCnt="0"/>
      <dgm:spPr/>
    </dgm:pt>
    <dgm:pt modelId="{7F6E1EDC-A451-4BF4-9F03-F066E7F34214}" type="pres">
      <dgm:prSet presAssocID="{C992381D-EC35-4828-954D-B1AB686DD4D0}" presName="Name37" presStyleLbl="parChTrans1D3" presStyleIdx="4" presStyleCnt="7"/>
      <dgm:spPr/>
      <dgm:t>
        <a:bodyPr/>
        <a:lstStyle/>
        <a:p>
          <a:endParaRPr lang="ru-RU"/>
        </a:p>
      </dgm:t>
    </dgm:pt>
    <dgm:pt modelId="{45B586A3-A76D-49C6-B942-E7BEB38FB0AE}" type="pres">
      <dgm:prSet presAssocID="{9D55356C-62F7-4FA4-A55F-7335099D215B}" presName="hierRoot2" presStyleCnt="0">
        <dgm:presLayoutVars>
          <dgm:hierBranch val="init"/>
        </dgm:presLayoutVars>
      </dgm:prSet>
      <dgm:spPr/>
    </dgm:pt>
    <dgm:pt modelId="{9ABB25D1-F51C-4A9B-B3C0-1FE555EE558C}" type="pres">
      <dgm:prSet presAssocID="{9D55356C-62F7-4FA4-A55F-7335099D215B}" presName="rootComposite" presStyleCnt="0"/>
      <dgm:spPr/>
    </dgm:pt>
    <dgm:pt modelId="{B9DB9E36-91CF-40C9-96BA-D85DC0F91993}" type="pres">
      <dgm:prSet presAssocID="{9D55356C-62F7-4FA4-A55F-7335099D215B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4DD6A-56A6-4E39-BEF6-00212B05E47E}" type="pres">
      <dgm:prSet presAssocID="{9D55356C-62F7-4FA4-A55F-7335099D215B}" presName="rootConnector" presStyleLbl="node3" presStyleIdx="4" presStyleCnt="7"/>
      <dgm:spPr/>
      <dgm:t>
        <a:bodyPr/>
        <a:lstStyle/>
        <a:p>
          <a:endParaRPr lang="ru-RU"/>
        </a:p>
      </dgm:t>
    </dgm:pt>
    <dgm:pt modelId="{33E637B9-59E7-41EB-AB35-5F5C829224CA}" type="pres">
      <dgm:prSet presAssocID="{9D55356C-62F7-4FA4-A55F-7335099D215B}" presName="hierChild4" presStyleCnt="0"/>
      <dgm:spPr/>
    </dgm:pt>
    <dgm:pt modelId="{44B421D3-C713-4663-BB60-D44FA6935CE3}" type="pres">
      <dgm:prSet presAssocID="{9D55356C-62F7-4FA4-A55F-7335099D215B}" presName="hierChild5" presStyleCnt="0"/>
      <dgm:spPr/>
    </dgm:pt>
    <dgm:pt modelId="{0C9B66ED-0E24-44A8-96DF-F9A6DB7C284C}" type="pres">
      <dgm:prSet presAssocID="{5874C870-F6CC-408D-A950-0C77A4BB925C}" presName="Name37" presStyleLbl="parChTrans1D3" presStyleIdx="5" presStyleCnt="7"/>
      <dgm:spPr/>
      <dgm:t>
        <a:bodyPr/>
        <a:lstStyle/>
        <a:p>
          <a:endParaRPr lang="ru-RU"/>
        </a:p>
      </dgm:t>
    </dgm:pt>
    <dgm:pt modelId="{5AFF6865-3ED1-4258-812F-46F5B1DF75ED}" type="pres">
      <dgm:prSet presAssocID="{DCD6C5F1-17D9-423E-9819-0E1486A6A609}" presName="hierRoot2" presStyleCnt="0">
        <dgm:presLayoutVars>
          <dgm:hierBranch val="init"/>
        </dgm:presLayoutVars>
      </dgm:prSet>
      <dgm:spPr/>
    </dgm:pt>
    <dgm:pt modelId="{301A0FFC-A6B9-4B9C-B834-FAE847807423}" type="pres">
      <dgm:prSet presAssocID="{DCD6C5F1-17D9-423E-9819-0E1486A6A609}" presName="rootComposite" presStyleCnt="0"/>
      <dgm:spPr/>
    </dgm:pt>
    <dgm:pt modelId="{A8460D21-5BB8-44E5-8BFA-A011C6C989FE}" type="pres">
      <dgm:prSet presAssocID="{DCD6C5F1-17D9-423E-9819-0E1486A6A609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4836F-31F2-49A8-87CF-82B9D4E3DF9C}" type="pres">
      <dgm:prSet presAssocID="{DCD6C5F1-17D9-423E-9819-0E1486A6A609}" presName="rootConnector" presStyleLbl="node3" presStyleIdx="5" presStyleCnt="7"/>
      <dgm:spPr/>
      <dgm:t>
        <a:bodyPr/>
        <a:lstStyle/>
        <a:p>
          <a:endParaRPr lang="ru-RU"/>
        </a:p>
      </dgm:t>
    </dgm:pt>
    <dgm:pt modelId="{421D909D-C97D-483F-AD87-D816719F5276}" type="pres">
      <dgm:prSet presAssocID="{DCD6C5F1-17D9-423E-9819-0E1486A6A609}" presName="hierChild4" presStyleCnt="0"/>
      <dgm:spPr/>
    </dgm:pt>
    <dgm:pt modelId="{93734F0E-BD9E-41F5-8D19-3197DD0F7FDE}" type="pres">
      <dgm:prSet presAssocID="{DCD6C5F1-17D9-423E-9819-0E1486A6A609}" presName="hierChild5" presStyleCnt="0"/>
      <dgm:spPr/>
    </dgm:pt>
    <dgm:pt modelId="{B9BBE763-7A2C-4628-BDBE-51DF299044E1}" type="pres">
      <dgm:prSet presAssocID="{883E8025-CDDC-4289-94E6-AC4D28259D50}" presName="hierChild5" presStyleCnt="0"/>
      <dgm:spPr/>
    </dgm:pt>
    <dgm:pt modelId="{BC8D39EC-7231-4EDE-B4C3-8C005CE06E09}" type="pres">
      <dgm:prSet presAssocID="{54A04E8A-BA3D-45A6-A538-088F129BCCD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AF7559D3-EDA5-4720-8ED6-5154C9B0A527}" type="pres">
      <dgm:prSet presAssocID="{C3D0C614-9932-425B-8995-7403FF254A51}" presName="hierRoot2" presStyleCnt="0">
        <dgm:presLayoutVars>
          <dgm:hierBranch val="init"/>
        </dgm:presLayoutVars>
      </dgm:prSet>
      <dgm:spPr/>
    </dgm:pt>
    <dgm:pt modelId="{559A66E9-4881-44D8-8A7E-BFC9162B3E9C}" type="pres">
      <dgm:prSet presAssocID="{C3D0C614-9932-425B-8995-7403FF254A51}" presName="rootComposite" presStyleCnt="0"/>
      <dgm:spPr/>
    </dgm:pt>
    <dgm:pt modelId="{46D62AE9-B366-40B1-8C09-8DA339D819DD}" type="pres">
      <dgm:prSet presAssocID="{C3D0C614-9932-425B-8995-7403FF254A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3676A-BD9A-49DE-A57B-7C2CF9C27B02}" type="pres">
      <dgm:prSet presAssocID="{C3D0C614-9932-425B-8995-7403FF254A51}" presName="rootConnector" presStyleLbl="node2" presStyleIdx="3" presStyleCnt="4"/>
      <dgm:spPr/>
      <dgm:t>
        <a:bodyPr/>
        <a:lstStyle/>
        <a:p>
          <a:endParaRPr lang="ru-RU"/>
        </a:p>
      </dgm:t>
    </dgm:pt>
    <dgm:pt modelId="{80A49222-8A4C-439C-BC95-E4907E2167AA}" type="pres">
      <dgm:prSet presAssocID="{C3D0C614-9932-425B-8995-7403FF254A51}" presName="hierChild4" presStyleCnt="0"/>
      <dgm:spPr/>
    </dgm:pt>
    <dgm:pt modelId="{30B410DB-0852-47E1-869A-249442D4A162}" type="pres">
      <dgm:prSet presAssocID="{514051C6-0E3B-48D4-BC9F-E23ECA476B42}" presName="Name37" presStyleLbl="parChTrans1D3" presStyleIdx="6" presStyleCnt="7"/>
      <dgm:spPr/>
      <dgm:t>
        <a:bodyPr/>
        <a:lstStyle/>
        <a:p>
          <a:endParaRPr lang="ru-RU"/>
        </a:p>
      </dgm:t>
    </dgm:pt>
    <dgm:pt modelId="{37A99A4B-DDC6-416D-A544-0E959F4EEBF2}" type="pres">
      <dgm:prSet presAssocID="{F7147C83-1CC2-4815-8D97-C1FD3681946E}" presName="hierRoot2" presStyleCnt="0">
        <dgm:presLayoutVars>
          <dgm:hierBranch val="init"/>
        </dgm:presLayoutVars>
      </dgm:prSet>
      <dgm:spPr/>
    </dgm:pt>
    <dgm:pt modelId="{0FBBFCE3-0773-4B38-99F0-6D05D3F0EA04}" type="pres">
      <dgm:prSet presAssocID="{F7147C83-1CC2-4815-8D97-C1FD3681946E}" presName="rootComposite" presStyleCnt="0"/>
      <dgm:spPr/>
    </dgm:pt>
    <dgm:pt modelId="{4EE3398D-E0CC-47FF-8AB6-F2B15A730B0F}" type="pres">
      <dgm:prSet presAssocID="{F7147C83-1CC2-4815-8D97-C1FD3681946E}" presName="rootText" presStyleLbl="node3" presStyleIdx="6" presStyleCnt="7" custScaleY="222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98D6EA-10F1-4F62-9C4F-28482B08ABF2}" type="pres">
      <dgm:prSet presAssocID="{F7147C83-1CC2-4815-8D97-C1FD3681946E}" presName="rootConnector" presStyleLbl="node3" presStyleIdx="6" presStyleCnt="7"/>
      <dgm:spPr/>
      <dgm:t>
        <a:bodyPr/>
        <a:lstStyle/>
        <a:p>
          <a:endParaRPr lang="ru-RU"/>
        </a:p>
      </dgm:t>
    </dgm:pt>
    <dgm:pt modelId="{87B12C15-E047-4D81-A963-F378B8DEAE47}" type="pres">
      <dgm:prSet presAssocID="{F7147C83-1CC2-4815-8D97-C1FD3681946E}" presName="hierChild4" presStyleCnt="0"/>
      <dgm:spPr/>
    </dgm:pt>
    <dgm:pt modelId="{B87D9786-25E6-4A4C-A514-F80F8D713F5C}" type="pres">
      <dgm:prSet presAssocID="{F7147C83-1CC2-4815-8D97-C1FD3681946E}" presName="hierChild5" presStyleCnt="0"/>
      <dgm:spPr/>
    </dgm:pt>
    <dgm:pt modelId="{6282FA8E-CBCA-4567-8A09-3E806CFF324A}" type="pres">
      <dgm:prSet presAssocID="{C3D0C614-9932-425B-8995-7403FF254A51}" presName="hierChild5" presStyleCnt="0"/>
      <dgm:spPr/>
    </dgm:pt>
    <dgm:pt modelId="{03E31339-9229-40BA-BFEC-BD486838201C}" type="pres">
      <dgm:prSet presAssocID="{09C738B9-A652-44A1-AFDD-5675327D6656}" presName="hierChild3" presStyleCnt="0"/>
      <dgm:spPr/>
    </dgm:pt>
  </dgm:ptLst>
  <dgm:cxnLst>
    <dgm:cxn modelId="{A4FCDCD7-AED7-4697-87F6-048B4B2CF8D7}" type="presOf" srcId="{883E8025-CDDC-4289-94E6-AC4D28259D50}" destId="{E9FAFF0E-9EA7-419E-8930-35C362CEB6C4}" srcOrd="0" destOrd="0" presId="urn:microsoft.com/office/officeart/2005/8/layout/orgChart1"/>
    <dgm:cxn modelId="{23807A8C-ABA0-46EA-A6B9-18F378E5FCFE}" type="presOf" srcId="{02FE019D-C09D-4771-A873-2E63BBDAA55F}" destId="{68668891-B450-42E9-AA14-5AE7134D4910}" srcOrd="1" destOrd="0" presId="urn:microsoft.com/office/officeart/2005/8/layout/orgChart1"/>
    <dgm:cxn modelId="{DE06767D-CD1D-4578-94F0-2AB2165810EF}" type="presOf" srcId="{7EA5971E-17CD-4989-93CD-AC75155F9825}" destId="{9E7B6335-A31A-415A-BD67-A4ADDD416B88}" srcOrd="0" destOrd="0" presId="urn:microsoft.com/office/officeart/2005/8/layout/orgChart1"/>
    <dgm:cxn modelId="{86DDC231-33E6-4F30-AD0E-215B6C539EBD}" type="presOf" srcId="{C3D0C614-9932-425B-8995-7403FF254A51}" destId="{46D62AE9-B366-40B1-8C09-8DA339D819DD}" srcOrd="0" destOrd="0" presId="urn:microsoft.com/office/officeart/2005/8/layout/orgChart1"/>
    <dgm:cxn modelId="{072F1CD3-403A-4DEC-8B0A-0DCCB2CAC9EE}" srcId="{8B5D9668-77A8-4DC4-B8E0-54B970B52975}" destId="{6EB7F17E-9B03-42DD-AB01-26383DF871CD}" srcOrd="1" destOrd="0" parTransId="{8FA74FC9-F7EC-4827-A4BF-B305B79C100C}" sibTransId="{5EB28B11-8D11-4FD1-82AC-EB4351C03B6B}"/>
    <dgm:cxn modelId="{80AD3DE3-5089-40E1-8299-F8AD0A65324A}" type="presOf" srcId="{9D55356C-62F7-4FA4-A55F-7335099D215B}" destId="{71B4DD6A-56A6-4E39-BEF6-00212B05E47E}" srcOrd="1" destOrd="0" presId="urn:microsoft.com/office/officeart/2005/8/layout/orgChart1"/>
    <dgm:cxn modelId="{BE870B54-68A0-4BB6-8DD9-D1A252F1FB80}" type="presOf" srcId="{F7147C83-1CC2-4815-8D97-C1FD3681946E}" destId="{4EE3398D-E0CC-47FF-8AB6-F2B15A730B0F}" srcOrd="0" destOrd="0" presId="urn:microsoft.com/office/officeart/2005/8/layout/orgChart1"/>
    <dgm:cxn modelId="{CF491238-2269-4D34-A778-25BAF3F97C69}" type="presOf" srcId="{54A04E8A-BA3D-45A6-A538-088F129BCCD7}" destId="{BC8D39EC-7231-4EDE-B4C3-8C005CE06E09}" srcOrd="0" destOrd="0" presId="urn:microsoft.com/office/officeart/2005/8/layout/orgChart1"/>
    <dgm:cxn modelId="{8E3B854A-CC8D-4537-B53D-BE7AF43304CC}" type="presOf" srcId="{253D0189-1009-4A7E-87DC-5AC3A6179394}" destId="{F851807F-7A4D-47EA-A599-DA8E872317B6}" srcOrd="1" destOrd="0" presId="urn:microsoft.com/office/officeart/2005/8/layout/orgChart1"/>
    <dgm:cxn modelId="{7D6328AC-14FD-4B9F-9F4B-8AFD8A571789}" type="presOf" srcId="{8A478D9F-21B2-4E3A-975E-6563976213E1}" destId="{602D510C-02D2-413D-A268-467EA44555B6}" srcOrd="0" destOrd="0" presId="urn:microsoft.com/office/officeart/2005/8/layout/orgChart1"/>
    <dgm:cxn modelId="{DA846BC5-63FF-401D-99B4-6993D0EF4A24}" srcId="{09C738B9-A652-44A1-AFDD-5675327D6656}" destId="{8B5D9668-77A8-4DC4-B8E0-54B970B52975}" srcOrd="0" destOrd="0" parTransId="{9F1B83F0-E311-46F2-83E4-8EE8ED3959D6}" sibTransId="{968E4279-F1F0-4FDC-87A4-0BE4182011CE}"/>
    <dgm:cxn modelId="{51141A00-33D3-47DD-B721-63016B3C1B59}" srcId="{09C738B9-A652-44A1-AFDD-5675327D6656}" destId="{883E8025-CDDC-4289-94E6-AC4D28259D50}" srcOrd="2" destOrd="0" parTransId="{A9AF0966-BE91-412F-9414-0C49C7948C57}" sibTransId="{CE69A598-7C2D-4916-9762-6E32A7792C0F}"/>
    <dgm:cxn modelId="{267B71E5-8CD4-429F-BE7F-2DB443F9324E}" type="presOf" srcId="{514051C6-0E3B-48D4-BC9F-E23ECA476B42}" destId="{30B410DB-0852-47E1-869A-249442D4A162}" srcOrd="0" destOrd="0" presId="urn:microsoft.com/office/officeart/2005/8/layout/orgChart1"/>
    <dgm:cxn modelId="{5FA7C4BC-B123-4E9A-8FD7-3657838BBEB2}" type="presOf" srcId="{F9BD7227-215A-42B2-A325-EFF0E0AC5F7C}" destId="{3A0DB6DA-32D8-42B4-AF25-8BEF71758D59}" srcOrd="0" destOrd="0" presId="urn:microsoft.com/office/officeart/2005/8/layout/orgChart1"/>
    <dgm:cxn modelId="{8E5E3B69-6C3A-4026-A1A6-4C50FB20778A}" type="presOf" srcId="{6EB7F17E-9B03-42DD-AB01-26383DF871CD}" destId="{E89AE5C3-7569-48AB-A180-7CC753947C89}" srcOrd="0" destOrd="0" presId="urn:microsoft.com/office/officeart/2005/8/layout/orgChart1"/>
    <dgm:cxn modelId="{3728AAA8-F2CD-4EBC-86B0-135B84D0824F}" type="presOf" srcId="{02FE019D-C09D-4771-A873-2E63BBDAA55F}" destId="{C64928DA-1DB8-4A16-B127-CCEA80F9936C}" srcOrd="0" destOrd="0" presId="urn:microsoft.com/office/officeart/2005/8/layout/orgChart1"/>
    <dgm:cxn modelId="{0FF0E34C-94DD-40E3-8F2B-9DF407F0A6E4}" srcId="{883E8025-CDDC-4289-94E6-AC4D28259D50}" destId="{9D55356C-62F7-4FA4-A55F-7335099D215B}" srcOrd="0" destOrd="0" parTransId="{C992381D-EC35-4828-954D-B1AB686DD4D0}" sibTransId="{B8651427-8BB8-41DD-A50D-C1AE00B5EC6A}"/>
    <dgm:cxn modelId="{CEADF745-3B1A-48DC-9D6B-515A2226DB06}" type="presOf" srcId="{DCD6C5F1-17D9-423E-9819-0E1486A6A609}" destId="{0F94836F-31F2-49A8-87CF-82B9D4E3DF9C}" srcOrd="1" destOrd="0" presId="urn:microsoft.com/office/officeart/2005/8/layout/orgChart1"/>
    <dgm:cxn modelId="{333FC50C-9D20-4E63-A415-B6ACE6EB4880}" type="presOf" srcId="{9F1B83F0-E311-46F2-83E4-8EE8ED3959D6}" destId="{08B19344-2174-43D8-9463-BBF82AE1FD2B}" srcOrd="0" destOrd="0" presId="urn:microsoft.com/office/officeart/2005/8/layout/orgChart1"/>
    <dgm:cxn modelId="{20A2BBB6-C0DE-495A-8214-D2B7CF3D8C42}" type="presOf" srcId="{A9AF0966-BE91-412F-9414-0C49C7948C57}" destId="{FF3032F4-C28D-408D-9F04-E6E3BA22E47F}" srcOrd="0" destOrd="0" presId="urn:microsoft.com/office/officeart/2005/8/layout/orgChart1"/>
    <dgm:cxn modelId="{EC4F5A68-28D2-4254-A36E-724FDC3DD05E}" type="presOf" srcId="{09C738B9-A652-44A1-AFDD-5675327D6656}" destId="{A785FD59-E9D0-4490-B5E4-C05F3B30C8DF}" srcOrd="1" destOrd="0" presId="urn:microsoft.com/office/officeart/2005/8/layout/orgChart1"/>
    <dgm:cxn modelId="{A0823342-2DAA-47F1-9EFC-66CEA10B8B1C}" srcId="{883E8025-CDDC-4289-94E6-AC4D28259D50}" destId="{DCD6C5F1-17D9-423E-9819-0E1486A6A609}" srcOrd="1" destOrd="0" parTransId="{5874C870-F6CC-408D-A950-0C77A4BB925C}" sibTransId="{3F25C4C5-3449-4ED5-A019-C4CBF0B499A7}"/>
    <dgm:cxn modelId="{9D406F38-AF6A-47B6-BCAF-2241BD5649BC}" type="presOf" srcId="{F7147C83-1CC2-4815-8D97-C1FD3681946E}" destId="{DF98D6EA-10F1-4F62-9C4F-28482B08ABF2}" srcOrd="1" destOrd="0" presId="urn:microsoft.com/office/officeart/2005/8/layout/orgChart1"/>
    <dgm:cxn modelId="{21CCFA9C-B9A1-4B98-87A8-CE80A8086877}" type="presOf" srcId="{EC1A17FF-673C-4685-B9AA-F98E7D7B6121}" destId="{B64F9BC8-DF19-419C-B1C3-C5E4A7A21771}" srcOrd="0" destOrd="0" presId="urn:microsoft.com/office/officeart/2005/8/layout/orgChart1"/>
    <dgm:cxn modelId="{3B800982-3FC7-4FB2-B713-E4F5B44E14EB}" type="presOf" srcId="{9054F900-3C39-4815-80EA-F6DC8C285CCF}" destId="{8E43A221-5FF0-4659-802A-CEC509F019EE}" srcOrd="0" destOrd="0" presId="urn:microsoft.com/office/officeart/2005/8/layout/orgChart1"/>
    <dgm:cxn modelId="{8E731EAE-908D-40BD-8D42-F1B5EBD8C353}" type="presOf" srcId="{C3D0C614-9932-425B-8995-7403FF254A51}" destId="{2533676A-BD9A-49DE-A57B-7C2CF9C27B02}" srcOrd="1" destOrd="0" presId="urn:microsoft.com/office/officeart/2005/8/layout/orgChart1"/>
    <dgm:cxn modelId="{F7BE48ED-4CCC-4E4C-BFC9-8E7EA91B92F4}" type="presOf" srcId="{8FA74FC9-F7EC-4827-A4BF-B305B79C100C}" destId="{EC4F3D83-D912-42B5-A22F-AA7490612EC3}" srcOrd="0" destOrd="0" presId="urn:microsoft.com/office/officeart/2005/8/layout/orgChart1"/>
    <dgm:cxn modelId="{D86D6F0E-B88A-4817-AAEF-39C6F1FC634D}" type="presOf" srcId="{2217CF0B-6CC6-4B4D-8EF5-7F6B1BC4D303}" destId="{028C6C5B-9E4D-476D-BBFA-312CB78B34E3}" srcOrd="0" destOrd="0" presId="urn:microsoft.com/office/officeart/2005/8/layout/orgChart1"/>
    <dgm:cxn modelId="{AA4B0AD2-DAAC-4F0A-8F96-95989F97886D}" srcId="{79B349E0-0404-4E6A-A20A-7E40B57E753B}" destId="{09C738B9-A652-44A1-AFDD-5675327D6656}" srcOrd="0" destOrd="0" parTransId="{DF79AE89-C2C8-4EEA-92F1-916A073E206C}" sibTransId="{85AF9662-928C-4CC7-85FC-7EB300AF4186}"/>
    <dgm:cxn modelId="{5A403302-E620-4078-9174-6A802596E9F2}" type="presOf" srcId="{DCD6C5F1-17D9-423E-9819-0E1486A6A609}" destId="{A8460D21-5BB8-44E5-8BFA-A011C6C989FE}" srcOrd="0" destOrd="0" presId="urn:microsoft.com/office/officeart/2005/8/layout/orgChart1"/>
    <dgm:cxn modelId="{A7B7A20C-A45D-4F7C-B191-89E6A20AD8A1}" type="presOf" srcId="{EC1A17FF-673C-4685-B9AA-F98E7D7B6121}" destId="{456A5687-4D34-41F3-8686-A24A30DC377F}" srcOrd="1" destOrd="0" presId="urn:microsoft.com/office/officeart/2005/8/layout/orgChart1"/>
    <dgm:cxn modelId="{29EBEDA2-8A33-49AE-9BC5-5F54D0732939}" srcId="{8B5D9668-77A8-4DC4-B8E0-54B970B52975}" destId="{EC1A17FF-673C-4685-B9AA-F98E7D7B6121}" srcOrd="0" destOrd="0" parTransId="{7EA5971E-17CD-4989-93CD-AC75155F9825}" sibTransId="{9B33626B-7594-44B1-82FC-60015ACD6280}"/>
    <dgm:cxn modelId="{BE51CAD2-736B-45DA-A279-AFA8154F8CBC}" type="presOf" srcId="{C992381D-EC35-4828-954D-B1AB686DD4D0}" destId="{7F6E1EDC-A451-4BF4-9F03-F066E7F34214}" srcOrd="0" destOrd="0" presId="urn:microsoft.com/office/officeart/2005/8/layout/orgChart1"/>
    <dgm:cxn modelId="{3817A17F-9F9F-43ED-A5FD-0AE3D1CBB57D}" type="presOf" srcId="{09C738B9-A652-44A1-AFDD-5675327D6656}" destId="{BC393DB0-0DE2-473C-8E39-C8BF0157D111}" srcOrd="0" destOrd="0" presId="urn:microsoft.com/office/officeart/2005/8/layout/orgChart1"/>
    <dgm:cxn modelId="{137F3C18-30B8-4A28-82CF-3FCAA026CA38}" srcId="{C3D0C614-9932-425B-8995-7403FF254A51}" destId="{F7147C83-1CC2-4815-8D97-C1FD3681946E}" srcOrd="0" destOrd="0" parTransId="{514051C6-0E3B-48D4-BC9F-E23ECA476B42}" sibTransId="{6D2C3C17-EC80-4A0D-B4BA-FD85D95F050D}"/>
    <dgm:cxn modelId="{F0BDD006-9A2A-44C4-A31A-CC8E614D2451}" type="presOf" srcId="{8B5D9668-77A8-4DC4-B8E0-54B970B52975}" destId="{3114C8A4-E05A-4E43-8D92-0AFE31F0F18B}" srcOrd="1" destOrd="0" presId="urn:microsoft.com/office/officeart/2005/8/layout/orgChart1"/>
    <dgm:cxn modelId="{65F3DE88-41FE-49D9-B0E8-7E04D1EA787C}" type="presOf" srcId="{253D0189-1009-4A7E-87DC-5AC3A6179394}" destId="{DC6AB519-52BF-42BE-8C9B-6B85A7C56F30}" srcOrd="0" destOrd="0" presId="urn:microsoft.com/office/officeart/2005/8/layout/orgChart1"/>
    <dgm:cxn modelId="{625D7469-9768-40A7-8376-C1B9B7B58BBD}" type="presOf" srcId="{79B349E0-0404-4E6A-A20A-7E40B57E753B}" destId="{D5F47C03-F51C-4A28-8140-EA502998359A}" srcOrd="0" destOrd="0" presId="urn:microsoft.com/office/officeart/2005/8/layout/orgChart1"/>
    <dgm:cxn modelId="{14DB5D11-2B1B-49AD-A8D4-287E2B5537C1}" type="presOf" srcId="{883E8025-CDDC-4289-94E6-AC4D28259D50}" destId="{8AA68A76-EC5D-486D-9D6E-408953784B2C}" srcOrd="1" destOrd="0" presId="urn:microsoft.com/office/officeart/2005/8/layout/orgChart1"/>
    <dgm:cxn modelId="{307E0342-8249-4207-8567-EB55DFE0657B}" srcId="{253D0189-1009-4A7E-87DC-5AC3A6179394}" destId="{02FE019D-C09D-4771-A873-2E63BBDAA55F}" srcOrd="0" destOrd="0" parTransId="{2217CF0B-6CC6-4B4D-8EF5-7F6B1BC4D303}" sibTransId="{E4A784D4-C8FB-48E8-AE2C-BA0AEC7BAD53}"/>
    <dgm:cxn modelId="{DDB8B8FD-9E22-4586-A110-2C98CB64A880}" srcId="{253D0189-1009-4A7E-87DC-5AC3A6179394}" destId="{F9BD7227-215A-42B2-A325-EFF0E0AC5F7C}" srcOrd="1" destOrd="0" parTransId="{8A478D9F-21B2-4E3A-975E-6563976213E1}" sibTransId="{25A72951-4307-4CF4-BD48-452627CDAE8C}"/>
    <dgm:cxn modelId="{D24E7B6C-525B-4E1D-A974-A6D6B15CF210}" type="presOf" srcId="{F9BD7227-215A-42B2-A325-EFF0E0AC5F7C}" destId="{04332AE6-9CEC-472B-BF12-3D72DF954C8E}" srcOrd="1" destOrd="0" presId="urn:microsoft.com/office/officeart/2005/8/layout/orgChart1"/>
    <dgm:cxn modelId="{C0F027DF-6E32-49DC-9DCA-802D4AE33A7A}" type="presOf" srcId="{5874C870-F6CC-408D-A950-0C77A4BB925C}" destId="{0C9B66ED-0E24-44A8-96DF-F9A6DB7C284C}" srcOrd="0" destOrd="0" presId="urn:microsoft.com/office/officeart/2005/8/layout/orgChart1"/>
    <dgm:cxn modelId="{B96082D2-87FC-4D79-A3F4-5BA23AD5459E}" srcId="{09C738B9-A652-44A1-AFDD-5675327D6656}" destId="{C3D0C614-9932-425B-8995-7403FF254A51}" srcOrd="3" destOrd="0" parTransId="{54A04E8A-BA3D-45A6-A538-088F129BCCD7}" sibTransId="{CD4582FE-7DFE-4D37-A917-B53680AF10E5}"/>
    <dgm:cxn modelId="{BFB7BEF7-1BEC-4A61-A6A9-2B5FED5C2B48}" type="presOf" srcId="{8B5D9668-77A8-4DC4-B8E0-54B970B52975}" destId="{7E9CD828-C45E-46B1-A280-752CD042315B}" srcOrd="0" destOrd="0" presId="urn:microsoft.com/office/officeart/2005/8/layout/orgChart1"/>
    <dgm:cxn modelId="{28829C76-C662-4CD3-B4C0-AA2939C83053}" srcId="{09C738B9-A652-44A1-AFDD-5675327D6656}" destId="{253D0189-1009-4A7E-87DC-5AC3A6179394}" srcOrd="1" destOrd="0" parTransId="{9054F900-3C39-4815-80EA-F6DC8C285CCF}" sibTransId="{5E7959CB-CCFA-4B0D-9674-A0D7E4A7E1D4}"/>
    <dgm:cxn modelId="{25EE345B-B341-42A4-921A-440371F145AD}" type="presOf" srcId="{9D55356C-62F7-4FA4-A55F-7335099D215B}" destId="{B9DB9E36-91CF-40C9-96BA-D85DC0F91993}" srcOrd="0" destOrd="0" presId="urn:microsoft.com/office/officeart/2005/8/layout/orgChart1"/>
    <dgm:cxn modelId="{AD9FA8D9-5324-464A-8830-8A4A4AF7B4ED}" type="presOf" srcId="{6EB7F17E-9B03-42DD-AB01-26383DF871CD}" destId="{14612B95-0F6A-4CD7-99F2-AF510DEB5F83}" srcOrd="1" destOrd="0" presId="urn:microsoft.com/office/officeart/2005/8/layout/orgChart1"/>
    <dgm:cxn modelId="{B417581D-9C38-410D-9770-17BD4FAE64DC}" type="presParOf" srcId="{D5F47C03-F51C-4A28-8140-EA502998359A}" destId="{0E5E0046-8DA9-4056-94F9-C8AB2665BAC1}" srcOrd="0" destOrd="0" presId="urn:microsoft.com/office/officeart/2005/8/layout/orgChart1"/>
    <dgm:cxn modelId="{2AA54A8C-F440-46AE-930B-79C2B2E71C67}" type="presParOf" srcId="{0E5E0046-8DA9-4056-94F9-C8AB2665BAC1}" destId="{61F81648-379F-4E4D-AF9F-E38B173E8D03}" srcOrd="0" destOrd="0" presId="urn:microsoft.com/office/officeart/2005/8/layout/orgChart1"/>
    <dgm:cxn modelId="{6300816D-3630-4356-8BD7-E80696716C22}" type="presParOf" srcId="{61F81648-379F-4E4D-AF9F-E38B173E8D03}" destId="{BC393DB0-0DE2-473C-8E39-C8BF0157D111}" srcOrd="0" destOrd="0" presId="urn:microsoft.com/office/officeart/2005/8/layout/orgChart1"/>
    <dgm:cxn modelId="{9D2D8F81-0157-458B-96A8-F17D2A061B63}" type="presParOf" srcId="{61F81648-379F-4E4D-AF9F-E38B173E8D03}" destId="{A785FD59-E9D0-4490-B5E4-C05F3B30C8DF}" srcOrd="1" destOrd="0" presId="urn:microsoft.com/office/officeart/2005/8/layout/orgChart1"/>
    <dgm:cxn modelId="{0590F7DE-E8FD-4E3A-ABC6-8DE22C475EF6}" type="presParOf" srcId="{0E5E0046-8DA9-4056-94F9-C8AB2665BAC1}" destId="{9386AE9D-1FB9-43EC-A8CB-3CFDCC2816FF}" srcOrd="1" destOrd="0" presId="urn:microsoft.com/office/officeart/2005/8/layout/orgChart1"/>
    <dgm:cxn modelId="{21ABF0A0-85FE-43AB-95FC-4E5AF9E9072D}" type="presParOf" srcId="{9386AE9D-1FB9-43EC-A8CB-3CFDCC2816FF}" destId="{08B19344-2174-43D8-9463-BBF82AE1FD2B}" srcOrd="0" destOrd="0" presId="urn:microsoft.com/office/officeart/2005/8/layout/orgChart1"/>
    <dgm:cxn modelId="{88E5242E-E047-45E3-B205-4989B66DF7DB}" type="presParOf" srcId="{9386AE9D-1FB9-43EC-A8CB-3CFDCC2816FF}" destId="{08A97459-16D7-4221-A87A-4A6410B5C3F2}" srcOrd="1" destOrd="0" presId="urn:microsoft.com/office/officeart/2005/8/layout/orgChart1"/>
    <dgm:cxn modelId="{202E1ABB-EF90-4219-959A-A269761D71A3}" type="presParOf" srcId="{08A97459-16D7-4221-A87A-4A6410B5C3F2}" destId="{D26E9C01-1B40-45F5-89E1-3683586C1323}" srcOrd="0" destOrd="0" presId="urn:microsoft.com/office/officeart/2005/8/layout/orgChart1"/>
    <dgm:cxn modelId="{86FF4ED3-C7C9-412D-8DCC-FD88CF65B48A}" type="presParOf" srcId="{D26E9C01-1B40-45F5-89E1-3683586C1323}" destId="{7E9CD828-C45E-46B1-A280-752CD042315B}" srcOrd="0" destOrd="0" presId="urn:microsoft.com/office/officeart/2005/8/layout/orgChart1"/>
    <dgm:cxn modelId="{4BC0BB4B-78D4-44DD-A12E-49C345B4E6DF}" type="presParOf" srcId="{D26E9C01-1B40-45F5-89E1-3683586C1323}" destId="{3114C8A4-E05A-4E43-8D92-0AFE31F0F18B}" srcOrd="1" destOrd="0" presId="urn:microsoft.com/office/officeart/2005/8/layout/orgChart1"/>
    <dgm:cxn modelId="{273FF73E-E669-4499-B87E-190AED1A5DF6}" type="presParOf" srcId="{08A97459-16D7-4221-A87A-4A6410B5C3F2}" destId="{B8F53557-18CC-40B3-9CC2-D7C690A033B2}" srcOrd="1" destOrd="0" presId="urn:microsoft.com/office/officeart/2005/8/layout/orgChart1"/>
    <dgm:cxn modelId="{8B83021B-BB9C-4AC7-ABDC-DE594C1564B4}" type="presParOf" srcId="{B8F53557-18CC-40B3-9CC2-D7C690A033B2}" destId="{9E7B6335-A31A-415A-BD67-A4ADDD416B88}" srcOrd="0" destOrd="0" presId="urn:microsoft.com/office/officeart/2005/8/layout/orgChart1"/>
    <dgm:cxn modelId="{D154A072-6141-4BC6-B6FC-945A09E8406B}" type="presParOf" srcId="{B8F53557-18CC-40B3-9CC2-D7C690A033B2}" destId="{88751D74-AD81-40BE-A22B-233852F3513F}" srcOrd="1" destOrd="0" presId="urn:microsoft.com/office/officeart/2005/8/layout/orgChart1"/>
    <dgm:cxn modelId="{737A08A8-99BE-492D-8C18-92AEF3C296F1}" type="presParOf" srcId="{88751D74-AD81-40BE-A22B-233852F3513F}" destId="{4A15E8E6-981C-4FF9-ADBB-3027047E0CAB}" srcOrd="0" destOrd="0" presId="urn:microsoft.com/office/officeart/2005/8/layout/orgChart1"/>
    <dgm:cxn modelId="{B115CED1-42A9-4FE8-A319-DC7C4A828674}" type="presParOf" srcId="{4A15E8E6-981C-4FF9-ADBB-3027047E0CAB}" destId="{B64F9BC8-DF19-419C-B1C3-C5E4A7A21771}" srcOrd="0" destOrd="0" presId="urn:microsoft.com/office/officeart/2005/8/layout/orgChart1"/>
    <dgm:cxn modelId="{AB3639E8-54CA-4066-9D32-A479D02F40BB}" type="presParOf" srcId="{4A15E8E6-981C-4FF9-ADBB-3027047E0CAB}" destId="{456A5687-4D34-41F3-8686-A24A30DC377F}" srcOrd="1" destOrd="0" presId="urn:microsoft.com/office/officeart/2005/8/layout/orgChart1"/>
    <dgm:cxn modelId="{C3C2F16C-A8A4-4FF7-B5F4-709E895D68FF}" type="presParOf" srcId="{88751D74-AD81-40BE-A22B-233852F3513F}" destId="{66CAB481-DF71-4CBE-ADC2-F7106DFAE60B}" srcOrd="1" destOrd="0" presId="urn:microsoft.com/office/officeart/2005/8/layout/orgChart1"/>
    <dgm:cxn modelId="{497A374D-9273-4FAF-B501-45813F4A9F02}" type="presParOf" srcId="{88751D74-AD81-40BE-A22B-233852F3513F}" destId="{2A9247FC-2864-452A-BEDA-973F3BD7358B}" srcOrd="2" destOrd="0" presId="urn:microsoft.com/office/officeart/2005/8/layout/orgChart1"/>
    <dgm:cxn modelId="{B2A29CF9-2561-402F-9C55-0FE9E9FEAD01}" type="presParOf" srcId="{B8F53557-18CC-40B3-9CC2-D7C690A033B2}" destId="{EC4F3D83-D912-42B5-A22F-AA7490612EC3}" srcOrd="2" destOrd="0" presId="urn:microsoft.com/office/officeart/2005/8/layout/orgChart1"/>
    <dgm:cxn modelId="{0C095A93-1B5D-4629-839A-9B3CE246DA1B}" type="presParOf" srcId="{B8F53557-18CC-40B3-9CC2-D7C690A033B2}" destId="{D7B588EC-C5D0-4BE1-9889-B9B39AC7D47F}" srcOrd="3" destOrd="0" presId="urn:microsoft.com/office/officeart/2005/8/layout/orgChart1"/>
    <dgm:cxn modelId="{C5C11A86-6570-4718-9EF8-008BB83E5AA1}" type="presParOf" srcId="{D7B588EC-C5D0-4BE1-9889-B9B39AC7D47F}" destId="{3D6FF999-C125-44B6-AB87-8C9936E93464}" srcOrd="0" destOrd="0" presId="urn:microsoft.com/office/officeart/2005/8/layout/orgChart1"/>
    <dgm:cxn modelId="{40083644-C3B8-497B-9468-61E9B5DDE46A}" type="presParOf" srcId="{3D6FF999-C125-44B6-AB87-8C9936E93464}" destId="{E89AE5C3-7569-48AB-A180-7CC753947C89}" srcOrd="0" destOrd="0" presId="urn:microsoft.com/office/officeart/2005/8/layout/orgChart1"/>
    <dgm:cxn modelId="{C1377EF2-B5DA-48DF-97B8-10A4B09C1D95}" type="presParOf" srcId="{3D6FF999-C125-44B6-AB87-8C9936E93464}" destId="{14612B95-0F6A-4CD7-99F2-AF510DEB5F83}" srcOrd="1" destOrd="0" presId="urn:microsoft.com/office/officeart/2005/8/layout/orgChart1"/>
    <dgm:cxn modelId="{914667EB-CB40-4DB8-AFF3-DD304F7D889D}" type="presParOf" srcId="{D7B588EC-C5D0-4BE1-9889-B9B39AC7D47F}" destId="{FD6C7DCF-AD54-4CC0-A048-E0ABC0794576}" srcOrd="1" destOrd="0" presId="urn:microsoft.com/office/officeart/2005/8/layout/orgChart1"/>
    <dgm:cxn modelId="{87777405-608F-4C2C-944E-A121A3561949}" type="presParOf" srcId="{D7B588EC-C5D0-4BE1-9889-B9B39AC7D47F}" destId="{0D6093F1-B3B9-4B1A-96F6-B05114A91426}" srcOrd="2" destOrd="0" presId="urn:microsoft.com/office/officeart/2005/8/layout/orgChart1"/>
    <dgm:cxn modelId="{5174317F-91C8-49B2-A813-4EFFBAE2D976}" type="presParOf" srcId="{08A97459-16D7-4221-A87A-4A6410B5C3F2}" destId="{C811E4B2-76FD-4187-A11D-5132706DE5A9}" srcOrd="2" destOrd="0" presId="urn:microsoft.com/office/officeart/2005/8/layout/orgChart1"/>
    <dgm:cxn modelId="{B8AB7F26-1602-4116-89DB-32DE0D8B5870}" type="presParOf" srcId="{9386AE9D-1FB9-43EC-A8CB-3CFDCC2816FF}" destId="{8E43A221-5FF0-4659-802A-CEC509F019EE}" srcOrd="2" destOrd="0" presId="urn:microsoft.com/office/officeart/2005/8/layout/orgChart1"/>
    <dgm:cxn modelId="{FE253EC8-05CE-4FD5-8E61-91E2CD4D9189}" type="presParOf" srcId="{9386AE9D-1FB9-43EC-A8CB-3CFDCC2816FF}" destId="{AF0F88F9-0A94-486D-84DC-1D9151FA6DD9}" srcOrd="3" destOrd="0" presId="urn:microsoft.com/office/officeart/2005/8/layout/orgChart1"/>
    <dgm:cxn modelId="{70420E17-E00D-44DE-9DD7-667203FC07B6}" type="presParOf" srcId="{AF0F88F9-0A94-486D-84DC-1D9151FA6DD9}" destId="{2D9D8141-EAAD-472B-8AD8-66221D926E74}" srcOrd="0" destOrd="0" presId="urn:microsoft.com/office/officeart/2005/8/layout/orgChart1"/>
    <dgm:cxn modelId="{D97C5339-C19C-42F5-8B00-F1382EE577AF}" type="presParOf" srcId="{2D9D8141-EAAD-472B-8AD8-66221D926E74}" destId="{DC6AB519-52BF-42BE-8C9B-6B85A7C56F30}" srcOrd="0" destOrd="0" presId="urn:microsoft.com/office/officeart/2005/8/layout/orgChart1"/>
    <dgm:cxn modelId="{393C41F5-5B4B-4DA0-AACC-3F20F69655D1}" type="presParOf" srcId="{2D9D8141-EAAD-472B-8AD8-66221D926E74}" destId="{F851807F-7A4D-47EA-A599-DA8E872317B6}" srcOrd="1" destOrd="0" presId="urn:microsoft.com/office/officeart/2005/8/layout/orgChart1"/>
    <dgm:cxn modelId="{7A2CF3BF-EA35-4EB4-BDE7-25B15300C530}" type="presParOf" srcId="{AF0F88F9-0A94-486D-84DC-1D9151FA6DD9}" destId="{EEC5AF24-5B0D-4C99-879F-D15CB4EE0634}" srcOrd="1" destOrd="0" presId="urn:microsoft.com/office/officeart/2005/8/layout/orgChart1"/>
    <dgm:cxn modelId="{F654FF3E-FC00-427E-B9F7-398FF321E25B}" type="presParOf" srcId="{EEC5AF24-5B0D-4C99-879F-D15CB4EE0634}" destId="{028C6C5B-9E4D-476D-BBFA-312CB78B34E3}" srcOrd="0" destOrd="0" presId="urn:microsoft.com/office/officeart/2005/8/layout/orgChart1"/>
    <dgm:cxn modelId="{11A2E0F8-0858-4B58-AAE8-645E4352D200}" type="presParOf" srcId="{EEC5AF24-5B0D-4C99-879F-D15CB4EE0634}" destId="{ACEE4C69-F407-4D5B-8786-743DD7AF115E}" srcOrd="1" destOrd="0" presId="urn:microsoft.com/office/officeart/2005/8/layout/orgChart1"/>
    <dgm:cxn modelId="{714E39E5-B535-40C0-892D-8A53D6A02D65}" type="presParOf" srcId="{ACEE4C69-F407-4D5B-8786-743DD7AF115E}" destId="{B014B6E9-C7A3-42DD-B0DC-F3B8F0FAB902}" srcOrd="0" destOrd="0" presId="urn:microsoft.com/office/officeart/2005/8/layout/orgChart1"/>
    <dgm:cxn modelId="{F60AB6D9-BEEB-45D5-906C-1A470FF1814D}" type="presParOf" srcId="{B014B6E9-C7A3-42DD-B0DC-F3B8F0FAB902}" destId="{C64928DA-1DB8-4A16-B127-CCEA80F9936C}" srcOrd="0" destOrd="0" presId="urn:microsoft.com/office/officeart/2005/8/layout/orgChart1"/>
    <dgm:cxn modelId="{E17D14DB-FFE7-4C68-BA1B-EAF197BA0C19}" type="presParOf" srcId="{B014B6E9-C7A3-42DD-B0DC-F3B8F0FAB902}" destId="{68668891-B450-42E9-AA14-5AE7134D4910}" srcOrd="1" destOrd="0" presId="urn:microsoft.com/office/officeart/2005/8/layout/orgChart1"/>
    <dgm:cxn modelId="{E498A195-BB88-4317-8893-08E4C2E475D0}" type="presParOf" srcId="{ACEE4C69-F407-4D5B-8786-743DD7AF115E}" destId="{FF4B17A1-DDC7-4D95-BFBE-22C85A4BDE24}" srcOrd="1" destOrd="0" presId="urn:microsoft.com/office/officeart/2005/8/layout/orgChart1"/>
    <dgm:cxn modelId="{6CD1B3CD-7487-438E-B93A-6A1F88C1DC51}" type="presParOf" srcId="{ACEE4C69-F407-4D5B-8786-743DD7AF115E}" destId="{67B7DA36-B210-4D70-8CC1-2826505A1BDC}" srcOrd="2" destOrd="0" presId="urn:microsoft.com/office/officeart/2005/8/layout/orgChart1"/>
    <dgm:cxn modelId="{8656E6E7-CBEC-41D3-A18E-52A8A19D3CA3}" type="presParOf" srcId="{EEC5AF24-5B0D-4C99-879F-D15CB4EE0634}" destId="{602D510C-02D2-413D-A268-467EA44555B6}" srcOrd="2" destOrd="0" presId="urn:microsoft.com/office/officeart/2005/8/layout/orgChart1"/>
    <dgm:cxn modelId="{A3BC9563-D2D8-4BDD-A74A-162D3DCED007}" type="presParOf" srcId="{EEC5AF24-5B0D-4C99-879F-D15CB4EE0634}" destId="{CEDE829D-22B9-4439-963F-DF0F7BAE4B13}" srcOrd="3" destOrd="0" presId="urn:microsoft.com/office/officeart/2005/8/layout/orgChart1"/>
    <dgm:cxn modelId="{5752815E-F4AB-4B46-B2D8-16036F5B8EFF}" type="presParOf" srcId="{CEDE829D-22B9-4439-963F-DF0F7BAE4B13}" destId="{F897F08C-EB88-4996-809F-511FF3EC075E}" srcOrd="0" destOrd="0" presId="urn:microsoft.com/office/officeart/2005/8/layout/orgChart1"/>
    <dgm:cxn modelId="{34A47A6B-862C-4A00-9535-FC7B076D4F4A}" type="presParOf" srcId="{F897F08C-EB88-4996-809F-511FF3EC075E}" destId="{3A0DB6DA-32D8-42B4-AF25-8BEF71758D59}" srcOrd="0" destOrd="0" presId="urn:microsoft.com/office/officeart/2005/8/layout/orgChart1"/>
    <dgm:cxn modelId="{0B46E9B8-0882-4594-AB3D-B6F4492D2C66}" type="presParOf" srcId="{F897F08C-EB88-4996-809F-511FF3EC075E}" destId="{04332AE6-9CEC-472B-BF12-3D72DF954C8E}" srcOrd="1" destOrd="0" presId="urn:microsoft.com/office/officeart/2005/8/layout/orgChart1"/>
    <dgm:cxn modelId="{CD6FD4A2-0A72-4144-9925-D35886164999}" type="presParOf" srcId="{CEDE829D-22B9-4439-963F-DF0F7BAE4B13}" destId="{BDE7537A-5659-45F4-A26E-4012B9C0EC95}" srcOrd="1" destOrd="0" presId="urn:microsoft.com/office/officeart/2005/8/layout/orgChart1"/>
    <dgm:cxn modelId="{85D4DFD3-38CB-40A7-B64B-02C183E253E1}" type="presParOf" srcId="{CEDE829D-22B9-4439-963F-DF0F7BAE4B13}" destId="{8708ED71-1B6B-4E9A-BCD5-43A47DB0905B}" srcOrd="2" destOrd="0" presId="urn:microsoft.com/office/officeart/2005/8/layout/orgChart1"/>
    <dgm:cxn modelId="{CE3C9246-6989-4787-B92D-0A37AF656B08}" type="presParOf" srcId="{AF0F88F9-0A94-486D-84DC-1D9151FA6DD9}" destId="{8220675C-F55A-400E-AE89-BDC35F837D5E}" srcOrd="2" destOrd="0" presId="urn:microsoft.com/office/officeart/2005/8/layout/orgChart1"/>
    <dgm:cxn modelId="{02690177-2AD7-40D5-A3B1-6A89053944BC}" type="presParOf" srcId="{9386AE9D-1FB9-43EC-A8CB-3CFDCC2816FF}" destId="{FF3032F4-C28D-408D-9F04-E6E3BA22E47F}" srcOrd="4" destOrd="0" presId="urn:microsoft.com/office/officeart/2005/8/layout/orgChart1"/>
    <dgm:cxn modelId="{D5E0F8FE-FAE5-484F-9EA6-2D1CDB58C9A1}" type="presParOf" srcId="{9386AE9D-1FB9-43EC-A8CB-3CFDCC2816FF}" destId="{51782614-1E91-46B2-AFFE-C76B9FE2F7DA}" srcOrd="5" destOrd="0" presId="urn:microsoft.com/office/officeart/2005/8/layout/orgChart1"/>
    <dgm:cxn modelId="{7C40F1B6-ED6A-4A71-876D-8C15C0CE2052}" type="presParOf" srcId="{51782614-1E91-46B2-AFFE-C76B9FE2F7DA}" destId="{7C2D45B6-F47A-47E6-B571-EB05FBCCF4FC}" srcOrd="0" destOrd="0" presId="urn:microsoft.com/office/officeart/2005/8/layout/orgChart1"/>
    <dgm:cxn modelId="{46D9BE82-1DD4-4F61-B618-F774EFEFA31B}" type="presParOf" srcId="{7C2D45B6-F47A-47E6-B571-EB05FBCCF4FC}" destId="{E9FAFF0E-9EA7-419E-8930-35C362CEB6C4}" srcOrd="0" destOrd="0" presId="urn:microsoft.com/office/officeart/2005/8/layout/orgChart1"/>
    <dgm:cxn modelId="{D07223F7-FB03-4064-AD16-7173281CC496}" type="presParOf" srcId="{7C2D45B6-F47A-47E6-B571-EB05FBCCF4FC}" destId="{8AA68A76-EC5D-486D-9D6E-408953784B2C}" srcOrd="1" destOrd="0" presId="urn:microsoft.com/office/officeart/2005/8/layout/orgChart1"/>
    <dgm:cxn modelId="{3C15FB30-EB1E-4F1D-A11C-59326E017476}" type="presParOf" srcId="{51782614-1E91-46B2-AFFE-C76B9FE2F7DA}" destId="{7C11DD50-887A-4238-B7FB-D756BAFFC5A6}" srcOrd="1" destOrd="0" presId="urn:microsoft.com/office/officeart/2005/8/layout/orgChart1"/>
    <dgm:cxn modelId="{5C72D92F-BFC6-41F9-AA13-2C4CDC25B4A4}" type="presParOf" srcId="{7C11DD50-887A-4238-B7FB-D756BAFFC5A6}" destId="{7F6E1EDC-A451-4BF4-9F03-F066E7F34214}" srcOrd="0" destOrd="0" presId="urn:microsoft.com/office/officeart/2005/8/layout/orgChart1"/>
    <dgm:cxn modelId="{17938CF5-771A-4BF4-8797-5442E7BFE6E7}" type="presParOf" srcId="{7C11DD50-887A-4238-B7FB-D756BAFFC5A6}" destId="{45B586A3-A76D-49C6-B942-E7BEB38FB0AE}" srcOrd="1" destOrd="0" presId="urn:microsoft.com/office/officeart/2005/8/layout/orgChart1"/>
    <dgm:cxn modelId="{9DD11A8C-1808-416F-A74E-87CCC78D7724}" type="presParOf" srcId="{45B586A3-A76D-49C6-B942-E7BEB38FB0AE}" destId="{9ABB25D1-F51C-4A9B-B3C0-1FE555EE558C}" srcOrd="0" destOrd="0" presId="urn:microsoft.com/office/officeart/2005/8/layout/orgChart1"/>
    <dgm:cxn modelId="{B4BF46FB-5797-4CAC-AE6A-F1DF48BEF056}" type="presParOf" srcId="{9ABB25D1-F51C-4A9B-B3C0-1FE555EE558C}" destId="{B9DB9E36-91CF-40C9-96BA-D85DC0F91993}" srcOrd="0" destOrd="0" presId="urn:microsoft.com/office/officeart/2005/8/layout/orgChart1"/>
    <dgm:cxn modelId="{326DBF25-3857-4A4D-9280-159C773138DE}" type="presParOf" srcId="{9ABB25D1-F51C-4A9B-B3C0-1FE555EE558C}" destId="{71B4DD6A-56A6-4E39-BEF6-00212B05E47E}" srcOrd="1" destOrd="0" presId="urn:microsoft.com/office/officeart/2005/8/layout/orgChart1"/>
    <dgm:cxn modelId="{D80B257A-F263-4374-B776-6EE5B6FCA779}" type="presParOf" srcId="{45B586A3-A76D-49C6-B942-E7BEB38FB0AE}" destId="{33E637B9-59E7-41EB-AB35-5F5C829224CA}" srcOrd="1" destOrd="0" presId="urn:microsoft.com/office/officeart/2005/8/layout/orgChart1"/>
    <dgm:cxn modelId="{B1EEE17B-7E2F-414F-9FBC-EC933FF29E56}" type="presParOf" srcId="{45B586A3-A76D-49C6-B942-E7BEB38FB0AE}" destId="{44B421D3-C713-4663-BB60-D44FA6935CE3}" srcOrd="2" destOrd="0" presId="urn:microsoft.com/office/officeart/2005/8/layout/orgChart1"/>
    <dgm:cxn modelId="{584CC2DD-6F71-4078-A762-2E501599BE70}" type="presParOf" srcId="{7C11DD50-887A-4238-B7FB-D756BAFFC5A6}" destId="{0C9B66ED-0E24-44A8-96DF-F9A6DB7C284C}" srcOrd="2" destOrd="0" presId="urn:microsoft.com/office/officeart/2005/8/layout/orgChart1"/>
    <dgm:cxn modelId="{43260EF7-9F21-49B1-9902-DCFCB0A756C1}" type="presParOf" srcId="{7C11DD50-887A-4238-B7FB-D756BAFFC5A6}" destId="{5AFF6865-3ED1-4258-812F-46F5B1DF75ED}" srcOrd="3" destOrd="0" presId="urn:microsoft.com/office/officeart/2005/8/layout/orgChart1"/>
    <dgm:cxn modelId="{F0760434-DBD4-49D0-8C83-268491F5A027}" type="presParOf" srcId="{5AFF6865-3ED1-4258-812F-46F5B1DF75ED}" destId="{301A0FFC-A6B9-4B9C-B834-FAE847807423}" srcOrd="0" destOrd="0" presId="urn:microsoft.com/office/officeart/2005/8/layout/orgChart1"/>
    <dgm:cxn modelId="{84571E2E-51FA-441A-AEEE-83E639CBB588}" type="presParOf" srcId="{301A0FFC-A6B9-4B9C-B834-FAE847807423}" destId="{A8460D21-5BB8-44E5-8BFA-A011C6C989FE}" srcOrd="0" destOrd="0" presId="urn:microsoft.com/office/officeart/2005/8/layout/orgChart1"/>
    <dgm:cxn modelId="{C4F34174-A9B1-40BE-A03E-2D8F20BE885A}" type="presParOf" srcId="{301A0FFC-A6B9-4B9C-B834-FAE847807423}" destId="{0F94836F-31F2-49A8-87CF-82B9D4E3DF9C}" srcOrd="1" destOrd="0" presId="urn:microsoft.com/office/officeart/2005/8/layout/orgChart1"/>
    <dgm:cxn modelId="{30BB5FFB-C4EB-459C-9EC7-C5CBFDD542AA}" type="presParOf" srcId="{5AFF6865-3ED1-4258-812F-46F5B1DF75ED}" destId="{421D909D-C97D-483F-AD87-D816719F5276}" srcOrd="1" destOrd="0" presId="urn:microsoft.com/office/officeart/2005/8/layout/orgChart1"/>
    <dgm:cxn modelId="{5510EF27-EF66-4414-AADA-7C958C7B80D2}" type="presParOf" srcId="{5AFF6865-3ED1-4258-812F-46F5B1DF75ED}" destId="{93734F0E-BD9E-41F5-8D19-3197DD0F7FDE}" srcOrd="2" destOrd="0" presId="urn:microsoft.com/office/officeart/2005/8/layout/orgChart1"/>
    <dgm:cxn modelId="{64ABCA7E-D1CD-4B31-B04E-E9E4EC8D7464}" type="presParOf" srcId="{51782614-1E91-46B2-AFFE-C76B9FE2F7DA}" destId="{B9BBE763-7A2C-4628-BDBE-51DF299044E1}" srcOrd="2" destOrd="0" presId="urn:microsoft.com/office/officeart/2005/8/layout/orgChart1"/>
    <dgm:cxn modelId="{BA1F4BFD-A74D-4F99-97A8-74656679572A}" type="presParOf" srcId="{9386AE9D-1FB9-43EC-A8CB-3CFDCC2816FF}" destId="{BC8D39EC-7231-4EDE-B4C3-8C005CE06E09}" srcOrd="6" destOrd="0" presId="urn:microsoft.com/office/officeart/2005/8/layout/orgChart1"/>
    <dgm:cxn modelId="{CA7F9922-A993-4CC7-990E-80C4C5E55530}" type="presParOf" srcId="{9386AE9D-1FB9-43EC-A8CB-3CFDCC2816FF}" destId="{AF7559D3-EDA5-4720-8ED6-5154C9B0A527}" srcOrd="7" destOrd="0" presId="urn:microsoft.com/office/officeart/2005/8/layout/orgChart1"/>
    <dgm:cxn modelId="{BF5EAD85-8A24-4CBD-9224-568C36A20699}" type="presParOf" srcId="{AF7559D3-EDA5-4720-8ED6-5154C9B0A527}" destId="{559A66E9-4881-44D8-8A7E-BFC9162B3E9C}" srcOrd="0" destOrd="0" presId="urn:microsoft.com/office/officeart/2005/8/layout/orgChart1"/>
    <dgm:cxn modelId="{1A25FEB2-CE66-45FE-A583-AE7DF4648E37}" type="presParOf" srcId="{559A66E9-4881-44D8-8A7E-BFC9162B3E9C}" destId="{46D62AE9-B366-40B1-8C09-8DA339D819DD}" srcOrd="0" destOrd="0" presId="urn:microsoft.com/office/officeart/2005/8/layout/orgChart1"/>
    <dgm:cxn modelId="{B25578A1-E386-4300-964F-F659C1F1DDBB}" type="presParOf" srcId="{559A66E9-4881-44D8-8A7E-BFC9162B3E9C}" destId="{2533676A-BD9A-49DE-A57B-7C2CF9C27B02}" srcOrd="1" destOrd="0" presId="urn:microsoft.com/office/officeart/2005/8/layout/orgChart1"/>
    <dgm:cxn modelId="{448AEDE7-F568-479A-A86A-3EFBD3619C42}" type="presParOf" srcId="{AF7559D3-EDA5-4720-8ED6-5154C9B0A527}" destId="{80A49222-8A4C-439C-BC95-E4907E2167AA}" srcOrd="1" destOrd="0" presId="urn:microsoft.com/office/officeart/2005/8/layout/orgChart1"/>
    <dgm:cxn modelId="{715996A9-6285-406F-8B85-FEFAF3745CD9}" type="presParOf" srcId="{80A49222-8A4C-439C-BC95-E4907E2167AA}" destId="{30B410DB-0852-47E1-869A-249442D4A162}" srcOrd="0" destOrd="0" presId="urn:microsoft.com/office/officeart/2005/8/layout/orgChart1"/>
    <dgm:cxn modelId="{934D147C-9B87-4956-8C73-4A5F44588E4E}" type="presParOf" srcId="{80A49222-8A4C-439C-BC95-E4907E2167AA}" destId="{37A99A4B-DDC6-416D-A544-0E959F4EEBF2}" srcOrd="1" destOrd="0" presId="urn:microsoft.com/office/officeart/2005/8/layout/orgChart1"/>
    <dgm:cxn modelId="{CC417825-B8F5-4F95-BAFA-FBEC27B153DB}" type="presParOf" srcId="{37A99A4B-DDC6-416D-A544-0E959F4EEBF2}" destId="{0FBBFCE3-0773-4B38-99F0-6D05D3F0EA04}" srcOrd="0" destOrd="0" presId="urn:microsoft.com/office/officeart/2005/8/layout/orgChart1"/>
    <dgm:cxn modelId="{D1A811E9-1C5F-4C61-B27D-57F1C9D8B1F5}" type="presParOf" srcId="{0FBBFCE3-0773-4B38-99F0-6D05D3F0EA04}" destId="{4EE3398D-E0CC-47FF-8AB6-F2B15A730B0F}" srcOrd="0" destOrd="0" presId="urn:microsoft.com/office/officeart/2005/8/layout/orgChart1"/>
    <dgm:cxn modelId="{D014F3EF-11B1-41BD-9468-1259C4056294}" type="presParOf" srcId="{0FBBFCE3-0773-4B38-99F0-6D05D3F0EA04}" destId="{DF98D6EA-10F1-4F62-9C4F-28482B08ABF2}" srcOrd="1" destOrd="0" presId="urn:microsoft.com/office/officeart/2005/8/layout/orgChart1"/>
    <dgm:cxn modelId="{24AED521-221E-4758-A0A6-7DB140D4F2BF}" type="presParOf" srcId="{37A99A4B-DDC6-416D-A544-0E959F4EEBF2}" destId="{87B12C15-E047-4D81-A963-F378B8DEAE47}" srcOrd="1" destOrd="0" presId="urn:microsoft.com/office/officeart/2005/8/layout/orgChart1"/>
    <dgm:cxn modelId="{DCA785C3-CD9C-48DD-8896-A4F955B01E03}" type="presParOf" srcId="{37A99A4B-DDC6-416D-A544-0E959F4EEBF2}" destId="{B87D9786-25E6-4A4C-A514-F80F8D713F5C}" srcOrd="2" destOrd="0" presId="urn:microsoft.com/office/officeart/2005/8/layout/orgChart1"/>
    <dgm:cxn modelId="{213DF21A-7A08-475D-99F5-CB80D6699D35}" type="presParOf" srcId="{AF7559D3-EDA5-4720-8ED6-5154C9B0A527}" destId="{6282FA8E-CBCA-4567-8A09-3E806CFF324A}" srcOrd="2" destOrd="0" presId="urn:microsoft.com/office/officeart/2005/8/layout/orgChart1"/>
    <dgm:cxn modelId="{F2513AF8-DF60-4E9C-9D89-39F41A09A7FA}" type="presParOf" srcId="{0E5E0046-8DA9-4056-94F9-C8AB2665BAC1}" destId="{03E31339-9229-40BA-BFEC-BD48683820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410DB-0852-47E1-869A-249442D4A162}">
      <dsp:nvSpPr>
        <dsp:cNvPr id="0" name=""/>
        <dsp:cNvSpPr/>
      </dsp:nvSpPr>
      <dsp:spPr>
        <a:xfrm>
          <a:off x="6769142" y="2194967"/>
          <a:ext cx="272091" cy="1389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960"/>
              </a:lnTo>
              <a:lnTo>
                <a:pt x="272091" y="1389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39EC-7231-4EDE-B4C3-8C005CE06E09}">
      <dsp:nvSpPr>
        <dsp:cNvPr id="0" name=""/>
        <dsp:cNvSpPr/>
      </dsp:nvSpPr>
      <dsp:spPr>
        <a:xfrm>
          <a:off x="4202413" y="907067"/>
          <a:ext cx="3292305" cy="38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63"/>
              </a:lnTo>
              <a:lnTo>
                <a:pt x="3292305" y="190463"/>
              </a:lnTo>
              <a:lnTo>
                <a:pt x="3292305" y="380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B66ED-0E24-44A8-96DF-F9A6DB7C284C}">
      <dsp:nvSpPr>
        <dsp:cNvPr id="0" name=""/>
        <dsp:cNvSpPr/>
      </dsp:nvSpPr>
      <dsp:spPr>
        <a:xfrm>
          <a:off x="4574271" y="2194967"/>
          <a:ext cx="272091" cy="2122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312"/>
              </a:lnTo>
              <a:lnTo>
                <a:pt x="272091" y="2122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E1EDC-A451-4BF4-9F03-F066E7F34214}">
      <dsp:nvSpPr>
        <dsp:cNvPr id="0" name=""/>
        <dsp:cNvSpPr/>
      </dsp:nvSpPr>
      <dsp:spPr>
        <a:xfrm>
          <a:off x="4574271" y="2194967"/>
          <a:ext cx="272091" cy="83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13"/>
              </a:lnTo>
              <a:lnTo>
                <a:pt x="272091" y="83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032F4-C28D-408D-9F04-E6E3BA22E47F}">
      <dsp:nvSpPr>
        <dsp:cNvPr id="0" name=""/>
        <dsp:cNvSpPr/>
      </dsp:nvSpPr>
      <dsp:spPr>
        <a:xfrm>
          <a:off x="4202413" y="907067"/>
          <a:ext cx="1097435" cy="38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63"/>
              </a:lnTo>
              <a:lnTo>
                <a:pt x="1097435" y="190463"/>
              </a:lnTo>
              <a:lnTo>
                <a:pt x="1097435" y="380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D510C-02D2-413D-A268-467EA44555B6}">
      <dsp:nvSpPr>
        <dsp:cNvPr id="0" name=""/>
        <dsp:cNvSpPr/>
      </dsp:nvSpPr>
      <dsp:spPr>
        <a:xfrm>
          <a:off x="2379400" y="2194967"/>
          <a:ext cx="272091" cy="2122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312"/>
              </a:lnTo>
              <a:lnTo>
                <a:pt x="272091" y="2122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C6C5B-9E4D-476D-BBFA-312CB78B34E3}">
      <dsp:nvSpPr>
        <dsp:cNvPr id="0" name=""/>
        <dsp:cNvSpPr/>
      </dsp:nvSpPr>
      <dsp:spPr>
        <a:xfrm>
          <a:off x="2379400" y="2194967"/>
          <a:ext cx="272091" cy="83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13"/>
              </a:lnTo>
              <a:lnTo>
                <a:pt x="272091" y="83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3A221-5FF0-4659-802A-CEC509F019EE}">
      <dsp:nvSpPr>
        <dsp:cNvPr id="0" name=""/>
        <dsp:cNvSpPr/>
      </dsp:nvSpPr>
      <dsp:spPr>
        <a:xfrm>
          <a:off x="3104977" y="907067"/>
          <a:ext cx="1097435" cy="380927"/>
        </a:xfrm>
        <a:custGeom>
          <a:avLst/>
          <a:gdLst/>
          <a:ahLst/>
          <a:cxnLst/>
          <a:rect l="0" t="0" r="0" b="0"/>
          <a:pathLst>
            <a:path>
              <a:moveTo>
                <a:pt x="1097435" y="0"/>
              </a:moveTo>
              <a:lnTo>
                <a:pt x="1097435" y="190463"/>
              </a:lnTo>
              <a:lnTo>
                <a:pt x="0" y="190463"/>
              </a:lnTo>
              <a:lnTo>
                <a:pt x="0" y="380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F3D83-D912-42B5-A22F-AA7490612EC3}">
      <dsp:nvSpPr>
        <dsp:cNvPr id="0" name=""/>
        <dsp:cNvSpPr/>
      </dsp:nvSpPr>
      <dsp:spPr>
        <a:xfrm>
          <a:off x="184530" y="2194967"/>
          <a:ext cx="272091" cy="2122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312"/>
              </a:lnTo>
              <a:lnTo>
                <a:pt x="272091" y="2122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B6335-A31A-415A-BD67-A4ADDD416B88}">
      <dsp:nvSpPr>
        <dsp:cNvPr id="0" name=""/>
        <dsp:cNvSpPr/>
      </dsp:nvSpPr>
      <dsp:spPr>
        <a:xfrm>
          <a:off x="184530" y="2194967"/>
          <a:ext cx="272091" cy="83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13"/>
              </a:lnTo>
              <a:lnTo>
                <a:pt x="272091" y="83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19344-2174-43D8-9463-BBF82AE1FD2B}">
      <dsp:nvSpPr>
        <dsp:cNvPr id="0" name=""/>
        <dsp:cNvSpPr/>
      </dsp:nvSpPr>
      <dsp:spPr>
        <a:xfrm>
          <a:off x="910107" y="907067"/>
          <a:ext cx="3292305" cy="380927"/>
        </a:xfrm>
        <a:custGeom>
          <a:avLst/>
          <a:gdLst/>
          <a:ahLst/>
          <a:cxnLst/>
          <a:rect l="0" t="0" r="0" b="0"/>
          <a:pathLst>
            <a:path>
              <a:moveTo>
                <a:pt x="3292305" y="0"/>
              </a:moveTo>
              <a:lnTo>
                <a:pt x="3292305" y="190463"/>
              </a:lnTo>
              <a:lnTo>
                <a:pt x="0" y="190463"/>
              </a:lnTo>
              <a:lnTo>
                <a:pt x="0" y="380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93DB0-0DE2-473C-8E39-C8BF0157D111}">
      <dsp:nvSpPr>
        <dsp:cNvPr id="0" name=""/>
        <dsp:cNvSpPr/>
      </dsp:nvSpPr>
      <dsp:spPr>
        <a:xfrm>
          <a:off x="1332465" y="244144"/>
          <a:ext cx="5739895" cy="662923"/>
        </a:xfrm>
        <a:prstGeom prst="rect">
          <a:avLst/>
        </a:prstGeom>
        <a:solidFill>
          <a:srgbClr val="FFFF0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Оздоровительно-профилактические мероприятия</a:t>
          </a:r>
        </a:p>
      </dsp:txBody>
      <dsp:txXfrm>
        <a:off x="1332465" y="244144"/>
        <a:ext cx="5739895" cy="662923"/>
      </dsp:txXfrm>
    </dsp:sp>
    <dsp:sp modelId="{7E9CD828-C45E-46B1-A280-752CD042315B}">
      <dsp:nvSpPr>
        <dsp:cNvPr id="0" name=""/>
        <dsp:cNvSpPr/>
      </dsp:nvSpPr>
      <dsp:spPr>
        <a:xfrm>
          <a:off x="3135" y="1287995"/>
          <a:ext cx="1813942" cy="9069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Организация двигательного режима</a:t>
          </a:r>
        </a:p>
      </dsp:txBody>
      <dsp:txXfrm>
        <a:off x="3135" y="1287995"/>
        <a:ext cx="1813942" cy="906971"/>
      </dsp:txXfrm>
    </dsp:sp>
    <dsp:sp modelId="{B64F9BC8-DF19-419C-B1C3-C5E4A7A21771}">
      <dsp:nvSpPr>
        <dsp:cNvPr id="0" name=""/>
        <dsp:cNvSpPr/>
      </dsp:nvSpPr>
      <dsp:spPr>
        <a:xfrm>
          <a:off x="456621" y="2575895"/>
          <a:ext cx="1813942" cy="9069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Образовательные мероприятия</a:t>
          </a:r>
        </a:p>
      </dsp:txBody>
      <dsp:txXfrm>
        <a:off x="456621" y="2575895"/>
        <a:ext cx="1813942" cy="906971"/>
      </dsp:txXfrm>
    </dsp:sp>
    <dsp:sp modelId="{E89AE5C3-7569-48AB-A180-7CC753947C89}">
      <dsp:nvSpPr>
        <dsp:cNvPr id="0" name=""/>
        <dsp:cNvSpPr/>
      </dsp:nvSpPr>
      <dsp:spPr>
        <a:xfrm>
          <a:off x="456621" y="3863794"/>
          <a:ext cx="1813942" cy="9069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Активный отдых</a:t>
          </a:r>
        </a:p>
      </dsp:txBody>
      <dsp:txXfrm>
        <a:off x="456621" y="3863794"/>
        <a:ext cx="1813942" cy="906971"/>
      </dsp:txXfrm>
    </dsp:sp>
    <dsp:sp modelId="{DC6AB519-52BF-42BE-8C9B-6B85A7C56F30}">
      <dsp:nvSpPr>
        <dsp:cNvPr id="0" name=""/>
        <dsp:cNvSpPr/>
      </dsp:nvSpPr>
      <dsp:spPr>
        <a:xfrm>
          <a:off x="2198006" y="1287995"/>
          <a:ext cx="1813942" cy="906971"/>
        </a:xfrm>
        <a:prstGeom prst="rect">
          <a:avLst/>
        </a:prstGeom>
        <a:solidFill>
          <a:srgbClr val="FFC00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Оздоровительная работа</a:t>
          </a:r>
        </a:p>
      </dsp:txBody>
      <dsp:txXfrm>
        <a:off x="2198006" y="1287995"/>
        <a:ext cx="1813942" cy="906971"/>
      </dsp:txXfrm>
    </dsp:sp>
    <dsp:sp modelId="{C64928DA-1DB8-4A16-B127-CCEA80F9936C}">
      <dsp:nvSpPr>
        <dsp:cNvPr id="0" name=""/>
        <dsp:cNvSpPr/>
      </dsp:nvSpPr>
      <dsp:spPr>
        <a:xfrm>
          <a:off x="2651492" y="2575895"/>
          <a:ext cx="1813942" cy="906971"/>
        </a:xfrm>
        <a:prstGeom prst="rect">
          <a:avLst/>
        </a:prstGeom>
        <a:solidFill>
          <a:srgbClr val="FFC00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Витаминотерапия</a:t>
          </a:r>
        </a:p>
      </dsp:txBody>
      <dsp:txXfrm>
        <a:off x="2651492" y="2575895"/>
        <a:ext cx="1813942" cy="906971"/>
      </dsp:txXfrm>
    </dsp:sp>
    <dsp:sp modelId="{3A0DB6DA-32D8-42B4-AF25-8BEF71758D59}">
      <dsp:nvSpPr>
        <dsp:cNvPr id="0" name=""/>
        <dsp:cNvSpPr/>
      </dsp:nvSpPr>
      <dsp:spPr>
        <a:xfrm>
          <a:off x="2651492" y="3863794"/>
          <a:ext cx="1813942" cy="906971"/>
        </a:xfrm>
        <a:prstGeom prst="rect">
          <a:avLst/>
        </a:prstGeom>
        <a:solidFill>
          <a:srgbClr val="FFC00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Адаптогены</a:t>
          </a:r>
          <a:r>
            <a:rPr lang="ru-RU" sz="1600" kern="1200" dirty="0"/>
            <a:t> фитонциды</a:t>
          </a:r>
        </a:p>
      </dsp:txBody>
      <dsp:txXfrm>
        <a:off x="2651492" y="3863794"/>
        <a:ext cx="1813942" cy="906971"/>
      </dsp:txXfrm>
    </dsp:sp>
    <dsp:sp modelId="{E9FAFF0E-9EA7-419E-8930-35C362CEB6C4}">
      <dsp:nvSpPr>
        <dsp:cNvPr id="0" name=""/>
        <dsp:cNvSpPr/>
      </dsp:nvSpPr>
      <dsp:spPr>
        <a:xfrm>
          <a:off x="4392877" y="1287995"/>
          <a:ext cx="1813942" cy="906971"/>
        </a:xfrm>
        <a:prstGeom prst="rect">
          <a:avLst/>
        </a:prstGeom>
        <a:solidFill>
          <a:srgbClr val="92D05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закаливание</a:t>
          </a:r>
        </a:p>
      </dsp:txBody>
      <dsp:txXfrm>
        <a:off x="4392877" y="1287995"/>
        <a:ext cx="1813942" cy="906971"/>
      </dsp:txXfrm>
    </dsp:sp>
    <dsp:sp modelId="{B9DB9E36-91CF-40C9-96BA-D85DC0F91993}">
      <dsp:nvSpPr>
        <dsp:cNvPr id="0" name=""/>
        <dsp:cNvSpPr/>
      </dsp:nvSpPr>
      <dsp:spPr>
        <a:xfrm>
          <a:off x="4846362" y="2575895"/>
          <a:ext cx="1813942" cy="906971"/>
        </a:xfrm>
        <a:prstGeom prst="rect">
          <a:avLst/>
        </a:prstGeom>
        <a:solidFill>
          <a:srgbClr val="92D05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Воздух </a:t>
          </a:r>
        </a:p>
      </dsp:txBody>
      <dsp:txXfrm>
        <a:off x="4846362" y="2575895"/>
        <a:ext cx="1813942" cy="906971"/>
      </dsp:txXfrm>
    </dsp:sp>
    <dsp:sp modelId="{A8460D21-5BB8-44E5-8BFA-A011C6C989FE}">
      <dsp:nvSpPr>
        <dsp:cNvPr id="0" name=""/>
        <dsp:cNvSpPr/>
      </dsp:nvSpPr>
      <dsp:spPr>
        <a:xfrm>
          <a:off x="4846362" y="3863794"/>
          <a:ext cx="1813942" cy="906971"/>
        </a:xfrm>
        <a:prstGeom prst="rect">
          <a:avLst/>
        </a:prstGeom>
        <a:solidFill>
          <a:srgbClr val="92D05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Вода дополнительные  процедуры</a:t>
          </a:r>
        </a:p>
      </dsp:txBody>
      <dsp:txXfrm>
        <a:off x="4846362" y="3863794"/>
        <a:ext cx="1813942" cy="906971"/>
      </dsp:txXfrm>
    </dsp:sp>
    <dsp:sp modelId="{46D62AE9-B366-40B1-8C09-8DA339D819DD}">
      <dsp:nvSpPr>
        <dsp:cNvPr id="0" name=""/>
        <dsp:cNvSpPr/>
      </dsp:nvSpPr>
      <dsp:spPr>
        <a:xfrm>
          <a:off x="6587747" y="1287995"/>
          <a:ext cx="1813942" cy="906971"/>
        </a:xfrm>
        <a:prstGeom prst="rect">
          <a:avLst/>
        </a:prstGeom>
        <a:solidFill>
          <a:srgbClr val="00B0F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Формирование навыков ЗОЖ</a:t>
          </a:r>
        </a:p>
      </dsp:txBody>
      <dsp:txXfrm>
        <a:off x="6587747" y="1287995"/>
        <a:ext cx="1813942" cy="906971"/>
      </dsp:txXfrm>
    </dsp:sp>
    <dsp:sp modelId="{4EE3398D-E0CC-47FF-8AB6-F2B15A730B0F}">
      <dsp:nvSpPr>
        <dsp:cNvPr id="0" name=""/>
        <dsp:cNvSpPr/>
      </dsp:nvSpPr>
      <dsp:spPr>
        <a:xfrm>
          <a:off x="7041233" y="2575895"/>
          <a:ext cx="1813942" cy="2018065"/>
        </a:xfrm>
        <a:prstGeom prst="rect">
          <a:avLst/>
        </a:prstGeom>
        <a:solidFill>
          <a:srgbClr val="00B0F0"/>
        </a:solidFill>
        <a:ln>
          <a:solidFill>
            <a:srgbClr val="C0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Различные формы организации работы с детьми, родителями, коллегами</a:t>
          </a:r>
        </a:p>
      </dsp:txBody>
      <dsp:txXfrm>
        <a:off x="7041233" y="2575895"/>
        <a:ext cx="1813942" cy="201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E0FBA-696E-46D5-9B41-EF471BC8B5E8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7728D-4A64-46DA-9540-E68BCC40B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728D-4A64-46DA-9540-E68BCC40B03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A4E510-557E-45CB-B1F7-DA8DAF2AD12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10BE95-5161-4448-9980-081435811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050" y="908721"/>
            <a:ext cx="6572296" cy="196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Починковский детский сад № 2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2547937"/>
            <a:ext cx="8786874" cy="15291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показатели и результаты деятельности в части укрепления здоровья детей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\Pictures\здоров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1300" y="4077072"/>
            <a:ext cx="5572164" cy="2524791"/>
          </a:xfrm>
          <a:prstGeom prst="rect">
            <a:avLst/>
          </a:prstGeom>
          <a:noFill/>
        </p:spPr>
      </p:pic>
      <p:pic>
        <p:nvPicPr>
          <p:cNvPr id="1027" name="Picture 3" descr="C:\Users\T\Pictures\здоровь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968496" cy="196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42844" y="1214422"/>
          <a:ext cx="8858310" cy="530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Организация двигательного режима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Образовательный блок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Периодичность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Гимнастика для глаз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физ. занятия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утр. гимнастика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физ. минутки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Гимнастика после дневного сна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Дыхательная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 после дневного сна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Оздоровительный бег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старшая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 во время прогулки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медсестра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 апреля по ноябрь на св. воздухе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Музыкально-ритмические занятия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 раза в неделю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муз. рук.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теч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AC5D0B-6DA4-4679-809C-FB8ED8B4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52" y="198717"/>
            <a:ext cx="7772400" cy="43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Организация двигательного режима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03FC9A8-B86F-412B-9892-35D40D7969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6" y="713122"/>
            <a:ext cx="2448271" cy="161339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A0FEBC-AE2A-4A0C-84D3-BA9A9AA3D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657105"/>
            <a:ext cx="2893291" cy="16412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8E47A2-1510-4FCB-B930-F822FC40A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74" y="3092596"/>
            <a:ext cx="1772276" cy="2363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335F77-F5FA-48B8-BADB-77CDE8EE6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77" y="4692244"/>
            <a:ext cx="3155745" cy="16412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8164E9-24D3-452C-A03D-AFDC66836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0" y="2821966"/>
            <a:ext cx="2660312" cy="166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8F62899-9944-425A-B7E9-78EE4630F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82" y="2745069"/>
            <a:ext cx="2917256" cy="15290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337CE75-6BE3-4AF7-A537-9FC6B711B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23" y="764927"/>
            <a:ext cx="1171193" cy="156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87E557F-ACCF-4228-8432-FACAC24E69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" y="4862200"/>
            <a:ext cx="1912299" cy="18447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128B5D-A21C-4299-A6CE-BD829749ACE3}"/>
              </a:ext>
            </a:extLst>
          </p:cNvPr>
          <p:cNvSpPr txBox="1"/>
          <p:nvPr/>
        </p:nvSpPr>
        <p:spPr>
          <a:xfrm>
            <a:off x="3435732" y="2326975"/>
            <a:ext cx="1527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Гимнастика для глаз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607029-8908-4594-9E73-FDEEEBE61C9C}"/>
              </a:ext>
            </a:extLst>
          </p:cNvPr>
          <p:cNvSpPr txBox="1"/>
          <p:nvPr/>
        </p:nvSpPr>
        <p:spPr>
          <a:xfrm>
            <a:off x="6130032" y="2214555"/>
            <a:ext cx="260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Гимнастика для глаз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3A9C1D-0AEB-48BD-A0EB-1FD734BEA0FE}"/>
              </a:ext>
            </a:extLst>
          </p:cNvPr>
          <p:cNvSpPr txBox="1"/>
          <p:nvPr/>
        </p:nvSpPr>
        <p:spPr>
          <a:xfrm>
            <a:off x="405980" y="2280808"/>
            <a:ext cx="260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Гимнастика для глаз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46F8658-622B-4B8E-92C3-D3E7E0030837}"/>
              </a:ext>
            </a:extLst>
          </p:cNvPr>
          <p:cNvSpPr txBox="1"/>
          <p:nvPr/>
        </p:nvSpPr>
        <p:spPr>
          <a:xfrm>
            <a:off x="3615199" y="5512877"/>
            <a:ext cx="223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Гимнастика после </a:t>
            </a:r>
          </a:p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дневного сна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A508D0-9693-485F-B58E-172DE24D3FF2}"/>
              </a:ext>
            </a:extLst>
          </p:cNvPr>
          <p:cNvSpPr txBox="1"/>
          <p:nvPr/>
        </p:nvSpPr>
        <p:spPr>
          <a:xfrm>
            <a:off x="6130032" y="63523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Дыхательная гимнастика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200891E-DD62-4481-9AA9-8FBB79FC664E}"/>
              </a:ext>
            </a:extLst>
          </p:cNvPr>
          <p:cNvSpPr txBox="1"/>
          <p:nvPr/>
        </p:nvSpPr>
        <p:spPr>
          <a:xfrm>
            <a:off x="6138276" y="4186668"/>
            <a:ext cx="2397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Оздоровительный бег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624C8DA-6040-41A4-AF4C-ADA64503E7E9}"/>
              </a:ext>
            </a:extLst>
          </p:cNvPr>
          <p:cNvSpPr txBox="1"/>
          <p:nvPr/>
        </p:nvSpPr>
        <p:spPr>
          <a:xfrm>
            <a:off x="85157" y="4491379"/>
            <a:ext cx="360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Музыкально-ритмические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40048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42844" y="1714488"/>
          <a:ext cx="8858310" cy="414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Организация двигательного режима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Активный отдых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Периодичность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День здоровья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 раз в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муз. рук.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медсестра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Спортивный праздник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раза в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муз. рук.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Спортивные развлечения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 раз в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муз. рук.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4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Спортивный досуг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муз. рук.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4668E9-8136-4CDF-989E-6D34CC67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Организация двигательного режима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Активный отдых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B8DE625-99DC-4C3D-9099-A410176D8E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" y="1483931"/>
            <a:ext cx="2352445" cy="176433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C73C4B-C324-4199-B788-CA8FE0D4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02" y="4019165"/>
            <a:ext cx="2615025" cy="2313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C791FCD-0B92-407F-ACE7-034F5FC07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26" y="1220412"/>
            <a:ext cx="2514378" cy="22085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0158F9-0518-4E21-9997-B4284E74F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4" y="1283036"/>
            <a:ext cx="3685098" cy="24501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A97305C-8305-41C8-BF3D-23C19B00C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20" y="4435015"/>
            <a:ext cx="2939419" cy="18980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B194247-1B61-48AF-8937-BCD3BD5344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353313"/>
            <a:ext cx="2641600" cy="1981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5F4C68-9594-4DF9-8741-7651E12C043F}"/>
              </a:ext>
            </a:extLst>
          </p:cNvPr>
          <p:cNvSpPr txBox="1"/>
          <p:nvPr/>
        </p:nvSpPr>
        <p:spPr>
          <a:xfrm>
            <a:off x="228599" y="3548568"/>
            <a:ext cx="1764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День здоровья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70DDCB-6CA0-4F1A-9991-A3C5002EA86F}"/>
              </a:ext>
            </a:extLst>
          </p:cNvPr>
          <p:cNvSpPr txBox="1"/>
          <p:nvPr/>
        </p:nvSpPr>
        <p:spPr>
          <a:xfrm>
            <a:off x="2952228" y="3673941"/>
            <a:ext cx="249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Спортивный фестиваль МАЛЫШИАДА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AE38192-A27C-4CEE-ABDB-8723D6B8CD5A}"/>
              </a:ext>
            </a:extLst>
          </p:cNvPr>
          <p:cNvSpPr txBox="1"/>
          <p:nvPr/>
        </p:nvSpPr>
        <p:spPr>
          <a:xfrm>
            <a:off x="6145712" y="6333021"/>
            <a:ext cx="2739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Спортивные развлечения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F78A59-AF1E-49BF-B90A-A0DA1E726E3D}"/>
              </a:ext>
            </a:extLst>
          </p:cNvPr>
          <p:cNvSpPr txBox="1"/>
          <p:nvPr/>
        </p:nvSpPr>
        <p:spPr>
          <a:xfrm>
            <a:off x="6692720" y="3397285"/>
            <a:ext cx="214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Спортивный досуг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9B33D9-E2E3-4C05-AECC-4C8C71D030BC}"/>
              </a:ext>
            </a:extLst>
          </p:cNvPr>
          <p:cNvSpPr txBox="1"/>
          <p:nvPr/>
        </p:nvSpPr>
        <p:spPr>
          <a:xfrm>
            <a:off x="243421" y="6360950"/>
            <a:ext cx="2497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Спортивный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21380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03299"/>
              </p:ext>
            </p:extLst>
          </p:nvPr>
        </p:nvGraphicFramePr>
        <p:xfrm>
          <a:off x="142844" y="1214422"/>
          <a:ext cx="8858310" cy="262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Оздоровительная работа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Витаминотерапия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Периодичность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Поливитамины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р. в год в течение месяца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март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Витаминизация блюд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Ежедневно,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</a:rPr>
                        <a:t> третье блюдо в обед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медсестра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повар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8209BDE-3D72-45AC-9CE4-23527718A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7" y="4005064"/>
            <a:ext cx="1910016" cy="2546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D7FB27E-3B76-40AE-8CA8-009749ED0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0827"/>
            <a:ext cx="1856372" cy="24751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A6730D6-8253-4545-BFAC-704437C10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7" y="4071659"/>
            <a:ext cx="3132008" cy="246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4812493"/>
              </p:ext>
            </p:extLst>
          </p:nvPr>
        </p:nvGraphicFramePr>
        <p:xfrm>
          <a:off x="142845" y="1412776"/>
          <a:ext cx="8858310" cy="335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Оздоровительная работа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Фитонциды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группа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Периодичность выполнения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ответственные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Срок выполнения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чесночная закуска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 перед обедом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помощники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воспи-ей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 октября по апрель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чесночно-луковые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букеты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 в течение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помощники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воспи-ей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 октября по апрель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ароматизация помещений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 в течение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помощники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воспи-ей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 октября по апрель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D2F775-93D8-49CB-9653-2E07B3975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59704"/>
            <a:ext cx="2057627" cy="1800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E13B75-7089-4582-A6DD-853D916BF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10" y="4930933"/>
            <a:ext cx="1950744" cy="161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8143143"/>
              </p:ext>
            </p:extLst>
          </p:nvPr>
        </p:nvGraphicFramePr>
        <p:xfrm>
          <a:off x="107126" y="1236481"/>
          <a:ext cx="8858310" cy="304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Закаливающие процедуры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Периодичность выполнения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ответственные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Срок выполнения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Воздушные ванны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Прогулки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р.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Хождение босиком по траве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 июня по август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Обширное умывание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старшая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 после сна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теч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2B6C4AE-3113-4062-AB69-D665CE03D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" y="4402159"/>
            <a:ext cx="1606557" cy="21420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96B86D5-D924-4571-90A0-251F3C79C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9" y="4472927"/>
            <a:ext cx="1696446" cy="18259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7005ED-9B67-4C77-BE65-B3F0D4B96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97" y="4660579"/>
            <a:ext cx="2012179" cy="1725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7895665-4509-4DDF-B4B6-4836DDD608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457996"/>
            <a:ext cx="1611306" cy="2086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42845" y="1285860"/>
          <a:ext cx="8786873" cy="323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2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16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0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3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Формирование навыков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здорового образа жизни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581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/>
                        <a:t>группа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/>
                        <a:t>Периодичность выполнения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/>
                        <a:t>ответственные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Реализация направления «Физическое развитие» Основной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бразовательной программы МБ ДОУ Починковского детского сада № 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старшая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соответствии с планом работы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Различные</a:t>
                      </a:r>
                      <a:r>
                        <a:rPr lang="ru-RU" sz="1600" baseline="0" dirty="0">
                          <a:latin typeface="Times New Roman"/>
                          <a:ea typeface="Times New Roman"/>
                        </a:rPr>
                        <a:t> формы организации детей, родителей, работников ДОУ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Все</a:t>
                      </a:r>
                      <a:r>
                        <a:rPr lang="ru-RU" sz="1600" baseline="0" dirty="0">
                          <a:latin typeface="Times New Roman"/>
                          <a:ea typeface="Times New Roman"/>
                        </a:rPr>
                        <a:t> группы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соответствии с планом работы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611306" cy="1611306"/>
          </a:xfrm>
          <a:prstGeom prst="rect">
            <a:avLst/>
          </a:prstGeom>
          <a:noFill/>
        </p:spPr>
      </p:pic>
      <p:pic>
        <p:nvPicPr>
          <p:cNvPr id="7" name="Содержимое 4" descr="IMG_20190412_102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786322"/>
            <a:ext cx="3071834" cy="1797299"/>
          </a:xfrm>
          <a:prstGeom prst="rect">
            <a:avLst/>
          </a:prstGeom>
        </p:spPr>
      </p:pic>
      <p:pic>
        <p:nvPicPr>
          <p:cNvPr id="8" name="Содержимое 9" descr="IMG-19d8b32dc4166cb230ab4f13d7eb214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548194"/>
            <a:ext cx="1571636" cy="2095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1652951" cy="1962315"/>
          </a:xfrm>
          <a:prstGeom prst="rect">
            <a:avLst/>
          </a:prstGeom>
        </p:spPr>
      </p:pic>
      <p:pic>
        <p:nvPicPr>
          <p:cNvPr id="10" name="Picture 3" descr="C:\Users\sad\Desktop\фото\IMG-2496cd51595531afd7e30ecf0f03f83f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72008"/>
            <a:ext cx="1568437" cy="209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01175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Забота о здоровье – это важнейший труд воспитателя. От жизнерадостности, бодрости детей зависит их духовная жизнь, </a:t>
            </a:r>
            <a:r>
              <a:rPr lang="ru-RU" sz="2800" dirty="0" err="1">
                <a:solidFill>
                  <a:schemeClr val="tx1"/>
                </a:solidFill>
              </a:rPr>
              <a:t>мировозрение</a:t>
            </a:r>
            <a:r>
              <a:rPr lang="ru-RU" sz="2800" dirty="0">
                <a:solidFill>
                  <a:schemeClr val="tx1"/>
                </a:solidFill>
              </a:rPr>
              <a:t>, умственное развитие, прочность знаний, вера в свои силы.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В.А. Сухомлинский</a:t>
            </a:r>
          </a:p>
        </p:txBody>
      </p:sp>
      <p:pic>
        <p:nvPicPr>
          <p:cNvPr id="3" name="Picture 3" descr="C:\Users\T\Pictures\здоровь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611306" cy="161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22860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Показатели здоровья детей: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количество дней, пропущенных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 болезни 1 ребенком за год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482170"/>
              </p:ext>
            </p:extLst>
          </p:nvPr>
        </p:nvGraphicFramePr>
        <p:xfrm>
          <a:off x="142844" y="1785926"/>
          <a:ext cx="8858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 данным годового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статотчета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(85К)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Показатели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Минимальный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показатель по району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Максимальный показатель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по району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Средний показатель по району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66391815"/>
              </p:ext>
            </p:extLst>
          </p:nvPr>
        </p:nvGraphicFramePr>
        <p:xfrm>
          <a:off x="214282" y="4143380"/>
          <a:ext cx="878687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643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Показатели здоровья детей: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количество дней посещений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группе на 1 ребенка в год</a:t>
            </a:r>
          </a:p>
        </p:txBody>
      </p:sp>
      <p:pic>
        <p:nvPicPr>
          <p:cNvPr id="4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5179114"/>
              </p:ext>
            </p:extLst>
          </p:nvPr>
        </p:nvGraphicFramePr>
        <p:xfrm>
          <a:off x="142844" y="1785926"/>
          <a:ext cx="8858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 данным годового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статотчета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(85К)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Показатели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Минимальный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показатель по МР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Максимальный показатель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по МР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Средний показатель по МР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130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12855927"/>
              </p:ext>
            </p:extLst>
          </p:nvPr>
        </p:nvGraphicFramePr>
        <p:xfrm>
          <a:off x="285720" y="4429132"/>
          <a:ext cx="8572592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6113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Система оздоровительно-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профилактической работы в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Учреждении</a:t>
            </a:r>
          </a:p>
        </p:txBody>
      </p:sp>
      <p:pic>
        <p:nvPicPr>
          <p:cNvPr id="4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5212354"/>
              </p:ext>
            </p:extLst>
          </p:nvPr>
        </p:nvGraphicFramePr>
        <p:xfrm>
          <a:off x="142844" y="1628800"/>
          <a:ext cx="8858312" cy="501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6B4711-8DA4-40C8-AE03-E9E1BD43A5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2656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Оздоровительно-профилактические мероприятия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B4534D8-8579-410D-9708-212B2DCB1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986090"/>
            <a:ext cx="2592288" cy="1944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4CFECBC-CB38-460F-8AEB-1322D0BFB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09" y="2319051"/>
            <a:ext cx="3227851" cy="24208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8CFF330-3088-4775-BA59-8A2739AA4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11" y="4000418"/>
            <a:ext cx="3059832" cy="22948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376D66B-CD83-4F73-8CB4-066FDD2B8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" y="4484647"/>
            <a:ext cx="3975907" cy="19211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3776457-8CCC-4BDE-A9DE-BADDFBAE3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6912"/>
            <a:ext cx="3380796" cy="18268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DB0454-79CA-4483-AB58-0713BFE2F409}"/>
              </a:ext>
            </a:extLst>
          </p:cNvPr>
          <p:cNvSpPr txBox="1"/>
          <p:nvPr/>
        </p:nvSpPr>
        <p:spPr>
          <a:xfrm>
            <a:off x="6577898" y="6221135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Активный отдых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750BD8-C552-423E-B8ED-9494E6B11042}"/>
              </a:ext>
            </a:extLst>
          </p:cNvPr>
          <p:cNvSpPr txBox="1"/>
          <p:nvPr/>
        </p:nvSpPr>
        <p:spPr>
          <a:xfrm>
            <a:off x="542047" y="62942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Образовательные мероприятия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EB58185-9FCB-4928-877F-F615CCE763F3}"/>
              </a:ext>
            </a:extLst>
          </p:cNvPr>
          <p:cNvSpPr txBox="1"/>
          <p:nvPr/>
        </p:nvSpPr>
        <p:spPr>
          <a:xfrm>
            <a:off x="481133" y="2893476"/>
            <a:ext cx="2553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Организация </a:t>
            </a:r>
          </a:p>
          <a:p>
            <a:pPr lvl="0"/>
            <a:r>
              <a:rPr lang="ru-RU" sz="1800" dirty="0"/>
              <a:t>двигательного режима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4D77269-5FF1-4694-8FA8-430B8FB255B9}"/>
              </a:ext>
            </a:extLst>
          </p:cNvPr>
          <p:cNvSpPr txBox="1"/>
          <p:nvPr/>
        </p:nvSpPr>
        <p:spPr>
          <a:xfrm>
            <a:off x="5944135" y="3048656"/>
            <a:ext cx="305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Оздоровительная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5265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7019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Учреждения</a:t>
            </a:r>
          </a:p>
        </p:txBody>
      </p:sp>
      <p:pic>
        <p:nvPicPr>
          <p:cNvPr id="4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8702908"/>
              </p:ext>
            </p:extLst>
          </p:nvPr>
        </p:nvGraphicFramePr>
        <p:xfrm>
          <a:off x="142844" y="2046077"/>
          <a:ext cx="8858310" cy="459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8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47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Оптимизация режима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061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Периодичность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4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Организация жизни детей в адаптационный период, создание комфортного режима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медсестра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5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Определение оптимальной нагрузки на ребенка с учетом возрастных и индивидуальных особенностей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медсестра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94D16D-1CC9-4A42-B3F9-9DC7F06E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r>
              <a:rPr lang="ru-RU" sz="3100" dirty="0">
                <a:latin typeface="+mn-lt"/>
                <a:ea typeface="Times New Roman"/>
              </a:rPr>
              <a:t>Организация жизни детей в адаптационный период, создание комфортного режима</a:t>
            </a:r>
            <a:r>
              <a:rPr lang="ru-RU" sz="4000" dirty="0">
                <a:latin typeface="+mn-lt"/>
                <a:ea typeface="Times New Roman"/>
              </a:rPr>
              <a:t/>
            </a:r>
            <a:br>
              <a:rPr lang="ru-RU" sz="4000" dirty="0">
                <a:latin typeface="+mn-lt"/>
                <a:ea typeface="Times New Roman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6E03327-B515-41AC-8A3C-00AE428F3F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736"/>
            <a:ext cx="3411065" cy="2088802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8FA88E6-2961-435C-8CF6-8F159C8EA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10" y="4012716"/>
            <a:ext cx="3665190" cy="2328365"/>
          </a:xfrm>
          <a:prstGeom prst="rect">
            <a:avLst/>
          </a:prstGeom>
        </p:spPr>
      </p:pic>
      <p:pic>
        <p:nvPicPr>
          <p:cNvPr id="6" name="Содержимое 4" descr="IMG_20210303_144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571612"/>
            <a:ext cx="1664299" cy="2143140"/>
          </a:xfrm>
          <a:prstGeom prst="rect">
            <a:avLst/>
          </a:prstGeom>
        </p:spPr>
      </p:pic>
      <p:pic>
        <p:nvPicPr>
          <p:cNvPr id="8" name="Содержимое 5" descr="IMG_20210303_144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14422"/>
            <a:ext cx="2761758" cy="2335232"/>
          </a:xfrm>
          <a:prstGeom prst="rect">
            <a:avLst/>
          </a:prstGeom>
        </p:spPr>
      </p:pic>
      <p:pic>
        <p:nvPicPr>
          <p:cNvPr id="9" name="Содержимое 7" descr="IMG_0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00504"/>
            <a:ext cx="3360195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Стратегический план улучшения здоровья воспитанников ДОУ</a:t>
            </a:r>
          </a:p>
        </p:txBody>
      </p:sp>
      <p:pic>
        <p:nvPicPr>
          <p:cNvPr id="4" name="Picture 3" descr="C:\Users\T\Pictures\здоровь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611306" cy="161130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4032857"/>
              </p:ext>
            </p:extLst>
          </p:nvPr>
        </p:nvGraphicFramePr>
        <p:xfrm>
          <a:off x="142844" y="1785927"/>
          <a:ext cx="8858310" cy="458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8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5767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Организация двигательного режима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67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Образовательный блок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86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Периодичность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Физкультурные занятия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 раза в неделю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Утренняя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П/и на прогулке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Физкультминутки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Пальчиковая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1-2 раза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 теч.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Корригирующая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физ. занятия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 утр. гимн.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после дневного сна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теч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8D9723-9E86-47A6-B2DC-66BA5C49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Организация двигательного режима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2D2B5C9-9650-4F4A-AB7D-48CE7FEC57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96752"/>
            <a:ext cx="3241221" cy="180020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086514-F235-4DCA-99F1-ECA380F8F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0" y="1185258"/>
            <a:ext cx="3241222" cy="1823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072486-3C7D-4CAB-8ED8-8C7C0B48B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3070"/>
            <a:ext cx="3584396" cy="20162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B876F79-A43E-4424-B501-C0C77CCCB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23" y="3755542"/>
            <a:ext cx="3323861" cy="2492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D33F96C-079E-47E5-84EE-832F3BE6E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7" y="2446391"/>
            <a:ext cx="1663181" cy="22175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4A0CAB-2A82-4CCA-9AD2-25D268CC5EC9}"/>
              </a:ext>
            </a:extLst>
          </p:cNvPr>
          <p:cNvSpPr txBox="1"/>
          <p:nvPr/>
        </p:nvSpPr>
        <p:spPr>
          <a:xfrm>
            <a:off x="664074" y="2950262"/>
            <a:ext cx="2539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Физкультурные занятия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0CFA6ED-4AD2-4447-8797-592E20701D93}"/>
              </a:ext>
            </a:extLst>
          </p:cNvPr>
          <p:cNvSpPr txBox="1"/>
          <p:nvPr/>
        </p:nvSpPr>
        <p:spPr>
          <a:xfrm>
            <a:off x="950143" y="6217606"/>
            <a:ext cx="2467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Утренняя гимнастика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08664E-2088-4E67-B09C-C571C05E9BC3}"/>
              </a:ext>
            </a:extLst>
          </p:cNvPr>
          <p:cNvSpPr txBox="1"/>
          <p:nvPr/>
        </p:nvSpPr>
        <p:spPr>
          <a:xfrm>
            <a:off x="6228184" y="6214030"/>
            <a:ext cx="1832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П/и на прогулке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1E5FD8-4949-4720-A667-6DDC085C3C41}"/>
              </a:ext>
            </a:extLst>
          </p:cNvPr>
          <p:cNvSpPr txBox="1"/>
          <p:nvPr/>
        </p:nvSpPr>
        <p:spPr>
          <a:xfrm>
            <a:off x="5684175" y="2991241"/>
            <a:ext cx="3239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Корригирующая гимнастика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89C1FED-658E-4B81-BCA1-7EBFBDD46B9E}"/>
              </a:ext>
            </a:extLst>
          </p:cNvPr>
          <p:cNvSpPr txBox="1"/>
          <p:nvPr/>
        </p:nvSpPr>
        <p:spPr>
          <a:xfrm>
            <a:off x="3946091" y="4663965"/>
            <a:ext cx="161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Игры-соревнования</a:t>
            </a:r>
          </a:p>
        </p:txBody>
      </p:sp>
    </p:spTree>
    <p:extLst>
      <p:ext uri="{BB962C8B-B14F-4D97-AF65-F5344CB8AC3E}">
        <p14:creationId xmlns:p14="http://schemas.microsoft.com/office/powerpoint/2010/main" val="24910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611</TotalTime>
  <Words>725</Words>
  <Application>Microsoft Office PowerPoint</Application>
  <PresentationFormat>Экран (4:3)</PresentationFormat>
  <Paragraphs>305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муниципальное бюджетное дошкольное образовательное учреждение  Починковский детский сад № 2  </vt:lpstr>
      <vt:lpstr>Показатели здоровья детей:  количество дней, пропущенных по болезни 1 ребенком за год </vt:lpstr>
      <vt:lpstr> Показатели здоровья детей:  количество дней посещений  в группе на 1 ребенка в год</vt:lpstr>
      <vt:lpstr> Система оздоровительно- профилактической работы в  Учреждении</vt:lpstr>
      <vt:lpstr>Оздоровительно-профилактические мероприятия</vt:lpstr>
      <vt:lpstr> Стратегический план улучшения здоровья воспитанников  Учреждения</vt:lpstr>
      <vt:lpstr>        Организация жизни детей в адаптационный период, создание комфортного режима </vt:lpstr>
      <vt:lpstr> Стратегический план улучшения здоровья воспитанников ДОУ</vt:lpstr>
      <vt:lpstr>Организация двигательного режима</vt:lpstr>
      <vt:lpstr> Стратегический план улучшения здоровья воспитанников ДОУ</vt:lpstr>
      <vt:lpstr>Организация двигательного режима</vt:lpstr>
      <vt:lpstr> Стратегический план улучшения здоровья воспитанников ДОУ</vt:lpstr>
      <vt:lpstr>Организация двигательного режима Активный отдых </vt:lpstr>
      <vt:lpstr> Стратегический план улучшения здоровья воспитанников ДОУ</vt:lpstr>
      <vt:lpstr> Стратегический план улучшения здоровья воспитанников ДОУ</vt:lpstr>
      <vt:lpstr> Стратегический план улучшения здоровья воспитанников ДОУ</vt:lpstr>
      <vt:lpstr> Стратегический план улучшения здоровья воспитанников ДОУ</vt:lpstr>
      <vt:lpstr>Забота о здоровье – это важнейший труд воспитателя. От жизнерадостности, бодрости детей зависит их духовная жизнь, мировозрение, умственное развитие, прочность знаний, вера в свои силы. В.А. Сухомлинский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Починковский детский сад № 5  Педагогический совет</dc:title>
  <dc:creator>T</dc:creator>
  <cp:lastModifiedBy>T</cp:lastModifiedBy>
  <cp:revision>57</cp:revision>
  <dcterms:created xsi:type="dcterms:W3CDTF">2018-11-22T05:11:24Z</dcterms:created>
  <dcterms:modified xsi:type="dcterms:W3CDTF">2023-02-19T08:29:13Z</dcterms:modified>
</cp:coreProperties>
</file>