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82879"/>
            <a:ext cx="8933815" cy="878205"/>
          </a:xfrm>
          <a:custGeom>
            <a:avLst/>
            <a:gdLst/>
            <a:ahLst/>
            <a:cxnLst/>
            <a:rect l="l" t="t" r="r" b="b"/>
            <a:pathLst>
              <a:path w="8933815" h="878205">
                <a:moveTo>
                  <a:pt x="0" y="877824"/>
                </a:moveTo>
                <a:lnTo>
                  <a:pt x="8933688" y="877824"/>
                </a:lnTo>
                <a:lnTo>
                  <a:pt x="8933688" y="0"/>
                </a:lnTo>
                <a:lnTo>
                  <a:pt x="0" y="0"/>
                </a:lnTo>
                <a:lnTo>
                  <a:pt x="0" y="87782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0500" y="486232"/>
            <a:ext cx="6805295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F4E7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4410" y="498170"/>
            <a:ext cx="7555179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0078" y="2792348"/>
            <a:ext cx="6863842" cy="2205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70" y="238455"/>
            <a:ext cx="799147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Муниципальное</a:t>
            </a:r>
            <a:r>
              <a:rPr sz="2000" b="1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бюджетное</a:t>
            </a:r>
            <a:r>
              <a:rPr sz="2000" b="1" spc="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дошкольное</a:t>
            </a:r>
            <a:r>
              <a:rPr sz="2000" b="1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образовательное</a:t>
            </a:r>
            <a:r>
              <a:rPr sz="20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учреждение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«Пигарёвский</a:t>
            </a:r>
            <a:r>
              <a:rPr spc="110" dirty="0"/>
              <a:t> </a:t>
            </a:r>
            <a:r>
              <a:rPr spc="-10" dirty="0"/>
              <a:t>детский</a:t>
            </a:r>
            <a:r>
              <a:rPr spc="140" dirty="0"/>
              <a:t> </a:t>
            </a:r>
            <a:r>
              <a:rPr dirty="0"/>
              <a:t>сад</a:t>
            </a:r>
            <a:r>
              <a:rPr spc="35" dirty="0"/>
              <a:t> </a:t>
            </a:r>
            <a:r>
              <a:rPr spc="-5" dirty="0"/>
              <a:t>«Сказка»</a:t>
            </a:r>
          </a:p>
        </p:txBody>
      </p:sp>
      <p:sp>
        <p:nvSpPr>
          <p:cNvPr id="4" name="object 4"/>
          <p:cNvSpPr/>
          <p:nvPr/>
        </p:nvSpPr>
        <p:spPr>
          <a:xfrm>
            <a:off x="697991" y="1136903"/>
            <a:ext cx="7165340" cy="914400"/>
          </a:xfrm>
          <a:custGeom>
            <a:avLst/>
            <a:gdLst/>
            <a:ahLst/>
            <a:cxnLst/>
            <a:rect l="l" t="t" r="r" b="b"/>
            <a:pathLst>
              <a:path w="7165340" h="914400">
                <a:moveTo>
                  <a:pt x="7165340" y="0"/>
                </a:moveTo>
                <a:lnTo>
                  <a:pt x="0" y="0"/>
                </a:lnTo>
                <a:lnTo>
                  <a:pt x="0" y="914146"/>
                </a:lnTo>
                <a:lnTo>
                  <a:pt x="7165340" y="914146"/>
                </a:lnTo>
                <a:lnTo>
                  <a:pt x="7165340" y="0"/>
                </a:lnTo>
                <a:close/>
              </a:path>
            </a:pathLst>
          </a:custGeom>
          <a:solidFill>
            <a:srgbClr val="FFFFFF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8010" y="1193927"/>
            <a:ext cx="483489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20"/>
              </a:lnSpc>
            </a:pPr>
            <a:r>
              <a:rPr sz="3600" b="1" spc="-5" dirty="0">
                <a:solidFill>
                  <a:srgbClr val="1F4E79"/>
                </a:solidFill>
                <a:latin typeface="Calibri"/>
                <a:cs typeface="Calibri"/>
              </a:rPr>
              <a:t>Мы</a:t>
            </a:r>
            <a:r>
              <a:rPr sz="3600" b="1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1F4E79"/>
                </a:solidFill>
                <a:latin typeface="Calibri"/>
                <a:cs typeface="Calibri"/>
              </a:rPr>
              <a:t>учимся</a:t>
            </a:r>
            <a:r>
              <a:rPr sz="3600" b="1" spc="-1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1F4E79"/>
                </a:solidFill>
                <a:latin typeface="Calibri"/>
                <a:cs typeface="Calibri"/>
              </a:rPr>
              <a:t>жить</a:t>
            </a:r>
            <a:r>
              <a:rPr sz="3600" b="1" spc="-7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1F4E79"/>
                </a:solidFill>
                <a:latin typeface="Calibri"/>
                <a:cs typeface="Calibri"/>
              </a:rPr>
              <a:t>вместе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7991" y="1252727"/>
            <a:ext cx="7165340" cy="920750"/>
          </a:xfrm>
          <a:custGeom>
            <a:avLst/>
            <a:gdLst/>
            <a:ahLst/>
            <a:cxnLst/>
            <a:rect l="l" t="t" r="r" b="b"/>
            <a:pathLst>
              <a:path w="7165340" h="920750">
                <a:moveTo>
                  <a:pt x="7165340" y="0"/>
                </a:moveTo>
                <a:lnTo>
                  <a:pt x="0" y="0"/>
                </a:lnTo>
                <a:lnTo>
                  <a:pt x="0" y="920496"/>
                </a:lnTo>
                <a:lnTo>
                  <a:pt x="7165340" y="920496"/>
                </a:lnTo>
                <a:lnTo>
                  <a:pt x="7165340" y="0"/>
                </a:lnTo>
                <a:close/>
              </a:path>
            </a:pathLst>
          </a:custGeom>
          <a:solidFill>
            <a:srgbClr val="FFFFFF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79523" y="1172083"/>
            <a:ext cx="5006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Мы</a:t>
            </a:r>
            <a:r>
              <a:rPr sz="3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учимся</a:t>
            </a:r>
            <a:r>
              <a:rPr sz="360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жить</a:t>
            </a:r>
            <a:r>
              <a:rPr sz="36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вместе!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9976" y="6248399"/>
            <a:ext cx="606551" cy="6095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1951" y="1822704"/>
            <a:ext cx="48006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037" y="1767585"/>
            <a:ext cx="3339465" cy="358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7094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1F4E79"/>
                </a:solidFill>
                <a:latin typeface="Calibri"/>
                <a:cs typeface="Calibri"/>
              </a:rPr>
              <a:t>Житейского</a:t>
            </a:r>
            <a:r>
              <a:rPr sz="2400" b="1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опыта </a:t>
            </a:r>
            <a:r>
              <a:rPr sz="2400" b="1" spc="-5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ценные</a:t>
            </a:r>
            <a:r>
              <a:rPr sz="2400" b="1" spc="-6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крохи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65"/>
              </a:spcBef>
            </a:pP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Медленно</a:t>
            </a:r>
            <a:r>
              <a:rPr sz="2400" b="1" spc="-10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полнят</a:t>
            </a:r>
            <a:r>
              <a:rPr sz="2400" b="1" spc="-1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багаж.</a:t>
            </a:r>
            <a:endParaRPr sz="2400">
              <a:latin typeface="Calibri"/>
              <a:cs typeface="Calibri"/>
            </a:endParaRPr>
          </a:p>
          <a:p>
            <a:pPr marL="12700" marR="685800">
              <a:lnSpc>
                <a:spcPct val="200100"/>
              </a:lnSpc>
            </a:pP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Я в 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своем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мире.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Мне</a:t>
            </a:r>
            <a:r>
              <a:rPr sz="2400" b="1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2400" b="1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нем</a:t>
            </a:r>
            <a:r>
              <a:rPr sz="2400" b="1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1F4E79"/>
                </a:solidFill>
                <a:latin typeface="Calibri"/>
                <a:cs typeface="Calibri"/>
              </a:rPr>
              <a:t>неплохо.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45" dirty="0">
                <a:solidFill>
                  <a:srgbClr val="1F4E79"/>
                </a:solidFill>
                <a:latin typeface="Calibri"/>
                <a:cs typeface="Calibri"/>
              </a:rPr>
              <a:t>Насколько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открыт</a:t>
            </a:r>
            <a:r>
              <a:rPr sz="2400" b="1" spc="-7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ваш?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8991" y="185928"/>
            <a:ext cx="2197608" cy="29321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3167" y="3200400"/>
            <a:ext cx="2560319" cy="34107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7348" y="687146"/>
            <a:ext cx="31305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У</a:t>
            </a:r>
            <a:r>
              <a:rPr spc="-65" dirty="0"/>
              <a:t> </a:t>
            </a:r>
            <a:r>
              <a:rPr spc="-5" dirty="0"/>
              <a:t>меня</a:t>
            </a:r>
            <a:r>
              <a:rPr spc="-35" dirty="0"/>
              <a:t> </a:t>
            </a:r>
            <a:r>
              <a:rPr spc="-5" dirty="0"/>
              <a:t>много</a:t>
            </a:r>
            <a:r>
              <a:rPr spc="-95" dirty="0"/>
              <a:t> </a:t>
            </a:r>
            <a:r>
              <a:rPr dirty="0"/>
              <a:t>друзей!!!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4800" y="1371600"/>
            <a:ext cx="7211695" cy="5334000"/>
            <a:chOff x="304800" y="1371600"/>
            <a:chExt cx="7211695" cy="5334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3124200"/>
              <a:ext cx="3581400" cy="3581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1371600"/>
              <a:ext cx="4011167" cy="3124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084" y="563626"/>
            <a:ext cx="7087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Мне</a:t>
            </a:r>
            <a:r>
              <a:rPr spc="-25" dirty="0"/>
              <a:t> </a:t>
            </a:r>
            <a:r>
              <a:rPr spc="-20" dirty="0"/>
              <a:t>тоже</a:t>
            </a:r>
            <a:r>
              <a:rPr spc="-55" dirty="0"/>
              <a:t> </a:t>
            </a:r>
            <a:r>
              <a:rPr spc="-25" dirty="0"/>
              <a:t>как</a:t>
            </a:r>
            <a:r>
              <a:rPr spc="10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spc="-5" dirty="0"/>
              <a:t>всем</a:t>
            </a:r>
            <a:r>
              <a:rPr spc="-30" dirty="0"/>
              <a:t> </a:t>
            </a:r>
            <a:r>
              <a:rPr spc="-5" dirty="0"/>
              <a:t>нравиться</a:t>
            </a:r>
            <a:r>
              <a:rPr spc="-25" dirty="0"/>
              <a:t> </a:t>
            </a:r>
            <a:r>
              <a:rPr spc="-5" dirty="0"/>
              <a:t>тепло</a:t>
            </a:r>
            <a:r>
              <a:rPr spc="-35" dirty="0"/>
              <a:t> </a:t>
            </a:r>
            <a:r>
              <a:rPr spc="-5" dirty="0"/>
              <a:t>ласковых</a:t>
            </a:r>
            <a:r>
              <a:rPr spc="-85" dirty="0"/>
              <a:t> </a:t>
            </a:r>
            <a:r>
              <a:rPr spc="-5" dirty="0"/>
              <a:t>рук…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1030224"/>
            <a:ext cx="4114800" cy="54833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95071"/>
            <a:ext cx="2133600" cy="63124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3927" y="838200"/>
            <a:ext cx="425500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91" y="133934"/>
            <a:ext cx="3702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Мне</a:t>
            </a:r>
            <a:r>
              <a:rPr spc="-80" dirty="0"/>
              <a:t> </a:t>
            </a:r>
            <a:r>
              <a:rPr spc="-5" dirty="0"/>
              <a:t>нравиться</a:t>
            </a:r>
            <a:r>
              <a:rPr spc="-30" dirty="0"/>
              <a:t> </a:t>
            </a:r>
            <a:r>
              <a:rPr spc="-5" dirty="0"/>
              <a:t>заниматься.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4363" y="667588"/>
            <a:ext cx="4766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2545" algn="l"/>
              </a:tabLst>
            </a:pP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Считать,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рисовать,	лепить</a:t>
            </a:r>
            <a:r>
              <a:rPr sz="2400" b="1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2400" b="1" spc="-10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играть!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1447800"/>
            <a:ext cx="3621024" cy="48432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3191" y="1447800"/>
            <a:ext cx="2883408" cy="48828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4238" y="2318765"/>
            <a:ext cx="131889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Рисую </a:t>
            </a:r>
            <a:r>
              <a:rPr dirty="0"/>
              <a:t>в </a:t>
            </a:r>
            <a:r>
              <a:rPr spc="5" dirty="0"/>
              <a:t> </a:t>
            </a:r>
            <a:r>
              <a:rPr spc="-10" dirty="0"/>
              <a:t>песке </a:t>
            </a:r>
            <a:r>
              <a:rPr dirty="0"/>
              <a:t>и </a:t>
            </a:r>
            <a:r>
              <a:rPr spc="5" dirty="0"/>
              <a:t> р</a:t>
            </a:r>
            <a:r>
              <a:rPr spc="-10" dirty="0"/>
              <a:t>а</a:t>
            </a:r>
            <a:r>
              <a:rPr dirty="0"/>
              <a:t>зви</a:t>
            </a:r>
            <a:r>
              <a:rPr spc="-10" dirty="0"/>
              <a:t>ва</a:t>
            </a:r>
            <a:r>
              <a:rPr dirty="0"/>
              <a:t>ю  </a:t>
            </a:r>
            <a:r>
              <a:rPr spc="-10" dirty="0"/>
              <a:t>мелкую </a:t>
            </a:r>
            <a:r>
              <a:rPr spc="-5" dirty="0"/>
              <a:t> </a:t>
            </a:r>
            <a:r>
              <a:rPr spc="-10" dirty="0"/>
              <a:t>м</a:t>
            </a:r>
            <a:r>
              <a:rPr spc="-20" dirty="0"/>
              <a:t>о</a:t>
            </a:r>
            <a:r>
              <a:rPr spc="-25" dirty="0"/>
              <a:t>т</a:t>
            </a:r>
            <a:r>
              <a:rPr spc="5" dirty="0"/>
              <a:t>ори</a:t>
            </a:r>
            <a:r>
              <a:rPr spc="-15" dirty="0"/>
              <a:t>к</a:t>
            </a:r>
            <a:r>
              <a:rPr dirty="0"/>
              <a:t>у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3657600" cy="2743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3124200"/>
            <a:ext cx="4471415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212" y="5566664"/>
            <a:ext cx="6008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Мне</a:t>
            </a:r>
            <a:r>
              <a:rPr sz="2400" b="1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нравятся</a:t>
            </a:r>
            <a:r>
              <a:rPr sz="2400" b="1" spc="-6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занятия</a:t>
            </a:r>
            <a:r>
              <a:rPr sz="2400" b="1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2400" b="1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сенсорной</a:t>
            </a:r>
            <a:r>
              <a:rPr sz="2400" b="1" spc="-9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1F4E79"/>
                </a:solidFill>
                <a:latin typeface="Calibri"/>
                <a:cs typeface="Calibri"/>
              </a:rPr>
              <a:t>комнате…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16" y="1295400"/>
            <a:ext cx="6553200" cy="36941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2620" y="431368"/>
            <a:ext cx="30416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Я</a:t>
            </a:r>
            <a:r>
              <a:rPr spc="-50" dirty="0"/>
              <a:t> </a:t>
            </a:r>
            <a:r>
              <a:rPr spc="-15" dirty="0"/>
              <a:t>тоже</a:t>
            </a:r>
            <a:r>
              <a:rPr spc="-114" dirty="0"/>
              <a:t> </a:t>
            </a:r>
            <a:r>
              <a:rPr spc="-10" dirty="0"/>
              <a:t>умею</a:t>
            </a:r>
            <a:r>
              <a:rPr spc="-15" dirty="0"/>
              <a:t> </a:t>
            </a:r>
            <a:r>
              <a:rPr spc="-5" dirty="0"/>
              <a:t>творить…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1048511"/>
            <a:ext cx="41148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432816"/>
            <a:ext cx="457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995" y="2878963"/>
            <a:ext cx="23768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П</a:t>
            </a:r>
            <a:r>
              <a:rPr sz="2400" b="1" spc="5" dirty="0">
                <a:solidFill>
                  <a:srgbClr val="1F4E79"/>
                </a:solidFill>
                <a:latin typeface="Calibri"/>
                <a:cs typeface="Calibri"/>
              </a:rPr>
              <a:t>ри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с</a:t>
            </a:r>
            <a:r>
              <a:rPr sz="2400" b="1" spc="10" dirty="0">
                <a:solidFill>
                  <a:srgbClr val="1F4E79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е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д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ин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яйт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е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с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ь  к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 нашему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творчеству….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0423" y="304800"/>
            <a:ext cx="4760976" cy="63489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996" y="5870244"/>
            <a:ext cx="5429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Мы</a:t>
            </a:r>
            <a:r>
              <a:rPr sz="2400" b="1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знакомимся…</a:t>
            </a:r>
            <a:r>
              <a:rPr sz="2400" b="1" spc="-10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Мы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учимся</a:t>
            </a:r>
            <a:r>
              <a:rPr sz="2400" b="1" spc="-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дружить…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7368" y="243840"/>
            <a:ext cx="6760845" cy="5507990"/>
            <a:chOff x="277368" y="243840"/>
            <a:chExt cx="6760845" cy="5507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368" y="304800"/>
              <a:ext cx="2624328" cy="3352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243840"/>
              <a:ext cx="2237231" cy="32400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400" y="2743200"/>
              <a:ext cx="4017264" cy="30083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7467600" cy="56022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6815" y="2415286"/>
            <a:ext cx="2892425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1F4E79"/>
                </a:solidFill>
                <a:latin typeface="Calibri"/>
                <a:cs typeface="Calibri"/>
              </a:rPr>
              <a:t>Какими</a:t>
            </a:r>
            <a:r>
              <a:rPr sz="2800" b="1" spc="-8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бы</a:t>
            </a:r>
            <a:r>
              <a:rPr sz="2800" b="1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мы</a:t>
            </a:r>
            <a:endParaRPr sz="2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не</a:t>
            </a:r>
            <a:r>
              <a:rPr sz="2800" b="1" spc="-6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были</a:t>
            </a:r>
            <a:r>
              <a:rPr sz="2800" b="1" spc="-8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разными, </a:t>
            </a:r>
            <a:r>
              <a:rPr sz="2800" b="1" spc="-6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вместе</a:t>
            </a:r>
            <a:r>
              <a:rPr sz="2800" b="1" spc="-10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4E79"/>
                </a:solidFill>
                <a:latin typeface="Calibri"/>
                <a:cs typeface="Calibri"/>
              </a:rPr>
              <a:t>нам</a:t>
            </a:r>
            <a:endParaRPr sz="2800">
              <a:latin typeface="Calibri"/>
              <a:cs typeface="Calibri"/>
            </a:endParaRPr>
          </a:p>
          <a:p>
            <a:pPr marL="10160" algn="ctr">
              <a:lnSpc>
                <a:spcPct val="100000"/>
              </a:lnSpc>
            </a:pPr>
            <a:r>
              <a:rPr sz="2800" b="1" spc="-5" dirty="0">
                <a:solidFill>
                  <a:srgbClr val="1F4E79"/>
                </a:solidFill>
                <a:latin typeface="Calibri"/>
                <a:cs typeface="Calibri"/>
              </a:rPr>
              <a:t>хорошо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3429000" cy="64129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7375" y="5657189"/>
            <a:ext cx="2334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2400" b="1" spc="-8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мы</a:t>
            </a:r>
            <a:r>
              <a:rPr sz="2400" b="1" spc="-8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1F4E79"/>
                </a:solidFill>
                <a:latin typeface="Calibri"/>
                <a:cs typeface="Calibri"/>
              </a:rPr>
              <a:t>счастливы…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6806183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269480" cy="61264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0953" y="1694434"/>
            <a:ext cx="25507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Я</a:t>
            </a:r>
            <a:r>
              <a:rPr spc="-50" dirty="0"/>
              <a:t> </a:t>
            </a:r>
            <a:r>
              <a:rPr spc="-5" dirty="0"/>
              <a:t>м</a:t>
            </a:r>
            <a:r>
              <a:rPr spc="5" dirty="0"/>
              <a:t>но</a:t>
            </a:r>
            <a:r>
              <a:rPr spc="-10" dirty="0"/>
              <a:t>г</a:t>
            </a:r>
            <a:r>
              <a:rPr spc="5" dirty="0"/>
              <a:t>о</a:t>
            </a:r>
            <a:r>
              <a:rPr dirty="0"/>
              <a:t>е</a:t>
            </a:r>
            <a:r>
              <a:rPr spc="-120" dirty="0"/>
              <a:t> </a:t>
            </a:r>
            <a:r>
              <a:rPr spc="-10" dirty="0"/>
              <a:t>п</a:t>
            </a:r>
            <a:r>
              <a:rPr dirty="0"/>
              <a:t>о</a:t>
            </a:r>
            <a:r>
              <a:rPr spc="15" dirty="0"/>
              <a:t>н</a:t>
            </a:r>
            <a:r>
              <a:rPr spc="5" dirty="0"/>
              <a:t>и</a:t>
            </a:r>
            <a:r>
              <a:rPr spc="-10" dirty="0"/>
              <a:t>ма</a:t>
            </a:r>
            <a:r>
              <a:rPr dirty="0"/>
              <a:t>ю  </a:t>
            </a:r>
            <a:r>
              <a:rPr spc="-5" dirty="0"/>
              <a:t>сразу</a:t>
            </a:r>
            <a:r>
              <a:rPr spc="-40" dirty="0"/>
              <a:t> </a:t>
            </a:r>
            <a:r>
              <a:rPr dirty="0"/>
              <a:t>–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2940">
              <a:lnSpc>
                <a:spcPct val="100000"/>
              </a:lnSpc>
              <a:spcBef>
                <a:spcPts val="100"/>
              </a:spcBef>
            </a:pPr>
            <a:r>
              <a:rPr dirty="0"/>
              <a:t>И</a:t>
            </a:r>
            <a:r>
              <a:rPr spc="-60" dirty="0"/>
              <a:t> </a:t>
            </a:r>
            <a:r>
              <a:rPr spc="-30" dirty="0"/>
              <a:t>думаю</a:t>
            </a:r>
            <a:r>
              <a:rPr spc="20" dirty="0"/>
              <a:t> </a:t>
            </a:r>
            <a:r>
              <a:rPr dirty="0"/>
              <a:t>Я</a:t>
            </a:r>
            <a:r>
              <a:rPr spc="-40" dirty="0"/>
              <a:t> </a:t>
            </a:r>
            <a:r>
              <a:rPr dirty="0"/>
              <a:t>необычно…</a:t>
            </a:r>
          </a:p>
          <a:p>
            <a:pPr marL="3190240">
              <a:lnSpc>
                <a:spcPct val="100000"/>
              </a:lnSpc>
            </a:pPr>
            <a:endParaRPr sz="2300"/>
          </a:p>
          <a:p>
            <a:pPr marL="3202940" marR="1344930">
              <a:lnSpc>
                <a:spcPct val="100000"/>
              </a:lnSpc>
            </a:pPr>
            <a:r>
              <a:rPr dirty="0"/>
              <a:t>Я</a:t>
            </a:r>
            <a:r>
              <a:rPr spc="-114" dirty="0"/>
              <a:t> </a:t>
            </a:r>
            <a:r>
              <a:rPr dirty="0"/>
              <a:t>часто</a:t>
            </a:r>
            <a:r>
              <a:rPr spc="-130" dirty="0"/>
              <a:t> </a:t>
            </a:r>
            <a:r>
              <a:rPr spc="-5" dirty="0"/>
              <a:t>повторяю </a:t>
            </a:r>
            <a:r>
              <a:rPr spc="-525" dirty="0"/>
              <a:t> </a:t>
            </a:r>
            <a:r>
              <a:rPr spc="-5" dirty="0"/>
              <a:t>любимые</a:t>
            </a:r>
            <a:r>
              <a:rPr spc="-80" dirty="0"/>
              <a:t> </a:t>
            </a:r>
            <a:r>
              <a:rPr dirty="0"/>
              <a:t>фразы</a:t>
            </a:r>
          </a:p>
          <a:p>
            <a:pPr marL="3190240">
              <a:lnSpc>
                <a:spcPct val="100000"/>
              </a:lnSpc>
              <a:spcBef>
                <a:spcPts val="25"/>
              </a:spcBef>
            </a:pPr>
            <a:endParaRPr sz="2300"/>
          </a:p>
          <a:p>
            <a:pPr marL="3202940">
              <a:lnSpc>
                <a:spcPct val="100000"/>
              </a:lnSpc>
              <a:spcBef>
                <a:spcPts val="5"/>
              </a:spcBef>
            </a:pPr>
            <a:r>
              <a:rPr dirty="0"/>
              <a:t>И</a:t>
            </a:r>
            <a:r>
              <a:rPr spc="-70" dirty="0"/>
              <a:t> </a:t>
            </a:r>
            <a:r>
              <a:rPr spc="-20" dirty="0"/>
              <a:t>трудно</a:t>
            </a:r>
            <a:r>
              <a:rPr spc="-65" dirty="0"/>
              <a:t> </a:t>
            </a:r>
            <a:r>
              <a:rPr spc="-5" dirty="0"/>
              <a:t>меняю</a:t>
            </a:r>
            <a:r>
              <a:rPr spc="-15" dirty="0"/>
              <a:t> </a:t>
            </a:r>
            <a:r>
              <a:rPr spc="-5" dirty="0"/>
              <a:t>привычки.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3505200" cy="58277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28600"/>
            <a:ext cx="63246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9088" y="398526"/>
            <a:ext cx="5398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Мои</a:t>
            </a:r>
            <a:r>
              <a:rPr spc="-40" dirty="0"/>
              <a:t> </a:t>
            </a:r>
            <a:r>
              <a:rPr spc="-10" dirty="0"/>
              <a:t>друзья</a:t>
            </a:r>
            <a:r>
              <a:rPr spc="-40" dirty="0"/>
              <a:t> </a:t>
            </a:r>
            <a:r>
              <a:rPr spc="-30" dirty="0"/>
              <a:t>всегда</a:t>
            </a:r>
            <a:r>
              <a:rPr spc="-10" dirty="0"/>
              <a:t> </a:t>
            </a:r>
            <a:r>
              <a:rPr spc="-5" dirty="0"/>
              <a:t>готовы</a:t>
            </a:r>
            <a:r>
              <a:rPr spc="-75" dirty="0"/>
              <a:t> </a:t>
            </a:r>
            <a:r>
              <a:rPr dirty="0"/>
              <a:t>мне</a:t>
            </a:r>
            <a:r>
              <a:rPr spc="-35" dirty="0"/>
              <a:t> </a:t>
            </a:r>
            <a:r>
              <a:rPr spc="-5" dirty="0"/>
              <a:t>помочь…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066800"/>
            <a:ext cx="6705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783" y="685800"/>
            <a:ext cx="6986016" cy="52395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2423" y="363092"/>
            <a:ext cx="4346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Я</a:t>
            </a:r>
            <a:r>
              <a:rPr spc="-45" dirty="0"/>
              <a:t> </a:t>
            </a:r>
            <a:r>
              <a:rPr spc="-5" dirty="0"/>
              <a:t>учусь</a:t>
            </a:r>
            <a:r>
              <a:rPr spc="-70" dirty="0"/>
              <a:t> </a:t>
            </a:r>
            <a:r>
              <a:rPr spc="-5" dirty="0"/>
              <a:t>выражать</a:t>
            </a:r>
            <a:r>
              <a:rPr spc="-85" dirty="0"/>
              <a:t> </a:t>
            </a:r>
            <a:r>
              <a:rPr spc="-5" dirty="0"/>
              <a:t>свои</a:t>
            </a:r>
            <a:r>
              <a:rPr spc="-70" dirty="0"/>
              <a:t> </a:t>
            </a:r>
            <a:r>
              <a:rPr dirty="0"/>
              <a:t>эмоции…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1042416"/>
            <a:ext cx="4172712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892" y="1938985"/>
            <a:ext cx="278130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Я</a:t>
            </a:r>
            <a:r>
              <a:rPr sz="2400" b="1" spc="-9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очень</a:t>
            </a:r>
            <a:r>
              <a:rPr sz="2400" b="1" spc="-9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бываю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упрямый.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Я</a:t>
            </a:r>
            <a:r>
              <a:rPr sz="2400" b="1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1F4E79"/>
                </a:solidFill>
                <a:latin typeface="Calibri"/>
                <a:cs typeface="Calibri"/>
              </a:rPr>
              <a:t>редко </a:t>
            </a:r>
            <a:r>
              <a:rPr sz="2400" b="1" spc="-35" dirty="0">
                <a:solidFill>
                  <a:srgbClr val="1F4E79"/>
                </a:solidFill>
                <a:latin typeface="Calibri"/>
                <a:cs typeface="Calibri"/>
              </a:rPr>
              <a:t>чему-то</a:t>
            </a:r>
            <a:r>
              <a:rPr sz="2400" b="1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рад. </a:t>
            </a:r>
            <a:r>
              <a:rPr sz="2400" b="1" spc="-5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Смотрите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на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меня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прямо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marL="12700" marR="175895">
              <a:lnSpc>
                <a:spcPct val="100000"/>
              </a:lnSpc>
              <a:spcBef>
                <a:spcPts val="5"/>
              </a:spcBef>
              <a:tabLst>
                <a:tab pos="734695" algn="l"/>
              </a:tabLst>
            </a:pP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Мне	</a:t>
            </a:r>
            <a:r>
              <a:rPr sz="2400" b="1" spc="-35" dirty="0">
                <a:solidFill>
                  <a:srgbClr val="1F4E79"/>
                </a:solidFill>
                <a:latin typeface="Calibri"/>
                <a:cs typeface="Calibri"/>
              </a:rPr>
              <a:t>уже</a:t>
            </a:r>
            <a:r>
              <a:rPr sz="2400" b="1" spc="-7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1F4E79"/>
                </a:solidFill>
                <a:latin typeface="Calibri"/>
                <a:cs typeface="Calibri"/>
              </a:rPr>
              <a:t>не</a:t>
            </a:r>
            <a:r>
              <a:rPr sz="2400" b="1" spc="-1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1F4E79"/>
                </a:solidFill>
                <a:latin typeface="Calibri"/>
                <a:cs typeface="Calibri"/>
              </a:rPr>
              <a:t>трудно </a:t>
            </a:r>
            <a:r>
              <a:rPr sz="2400" b="1" spc="-5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ы</a:t>
            </a:r>
            <a:r>
              <a:rPr sz="2400" b="1" spc="-40" dirty="0">
                <a:solidFill>
                  <a:srgbClr val="1F4E79"/>
                </a:solidFill>
                <a:latin typeface="Calibri"/>
                <a:cs typeface="Calibri"/>
              </a:rPr>
              <a:t>д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е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рж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а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ть</a:t>
            </a:r>
            <a:r>
              <a:rPr sz="2400" b="1" spc="-1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з</a:t>
            </a:r>
            <a:r>
              <a:rPr sz="2400" b="1" spc="-135" dirty="0">
                <a:solidFill>
                  <a:srgbClr val="1F4E79"/>
                </a:solidFill>
                <a:latin typeface="Calibri"/>
                <a:cs typeface="Calibri"/>
              </a:rPr>
              <a:t>г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ля</a:t>
            </a:r>
            <a:r>
              <a:rPr sz="2400" b="1" spc="-35" dirty="0">
                <a:solidFill>
                  <a:srgbClr val="1F4E79"/>
                </a:solidFill>
                <a:latin typeface="Calibri"/>
                <a:cs typeface="Calibri"/>
              </a:rPr>
              <a:t>д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6183" y="1813560"/>
            <a:ext cx="46482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864" y="663397"/>
            <a:ext cx="2968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Отмечаем</a:t>
            </a:r>
            <a:r>
              <a:rPr spc="-105" dirty="0"/>
              <a:t> </a:t>
            </a:r>
            <a:r>
              <a:rPr spc="-5" dirty="0"/>
              <a:t>праздники.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1447800"/>
            <a:ext cx="2356104" cy="5105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568" y="1447800"/>
            <a:ext cx="408432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6096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4536" y="612470"/>
            <a:ext cx="51822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Мне</a:t>
            </a:r>
            <a:r>
              <a:rPr spc="-45" dirty="0"/>
              <a:t> </a:t>
            </a:r>
            <a:r>
              <a:rPr spc="-5" dirty="0"/>
              <a:t>нравятся</a:t>
            </a:r>
            <a:r>
              <a:rPr spc="-80" dirty="0"/>
              <a:t> </a:t>
            </a:r>
            <a:r>
              <a:rPr dirty="0"/>
              <a:t>необычные</a:t>
            </a:r>
            <a:r>
              <a:rPr spc="-75" dirty="0"/>
              <a:t> </a:t>
            </a:r>
            <a:r>
              <a:rPr dirty="0"/>
              <a:t>ощущения…</a:t>
            </a:r>
          </a:p>
          <a:p>
            <a:pPr marL="111760" algn="ctr">
              <a:lnSpc>
                <a:spcPct val="100000"/>
              </a:lnSpc>
              <a:spcBef>
                <a:spcPts val="5"/>
              </a:spcBef>
            </a:pPr>
            <a:r>
              <a:rPr spc="5" dirty="0"/>
              <a:t>Они</a:t>
            </a:r>
            <a:r>
              <a:rPr spc="-75" dirty="0"/>
              <a:t> </a:t>
            </a:r>
            <a:r>
              <a:rPr spc="-5" dirty="0"/>
              <a:t>меня завораживают!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563624"/>
            <a:ext cx="2770631" cy="4724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1563624"/>
            <a:ext cx="2660904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3258312" cy="4343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200" y="2057400"/>
            <a:ext cx="3371088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3669" y="803528"/>
            <a:ext cx="4636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Иногда</a:t>
            </a:r>
            <a:r>
              <a:rPr spc="-55" dirty="0"/>
              <a:t> </a:t>
            </a:r>
            <a:r>
              <a:rPr spc="-5" dirty="0"/>
              <a:t>мне </a:t>
            </a:r>
            <a:r>
              <a:rPr dirty="0"/>
              <a:t>надо</a:t>
            </a:r>
            <a:r>
              <a:rPr spc="-75" dirty="0"/>
              <a:t> </a:t>
            </a:r>
            <a:r>
              <a:rPr spc="-5" dirty="0"/>
              <a:t>побыть</a:t>
            </a:r>
            <a:r>
              <a:rPr spc="-40" dirty="0"/>
              <a:t> </a:t>
            </a:r>
            <a:r>
              <a:rPr spc="-25" dirty="0"/>
              <a:t>одному…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1356360"/>
            <a:ext cx="3791712" cy="505663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152400"/>
            <a:ext cx="4782311" cy="637336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6364" y="5351779"/>
            <a:ext cx="56762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Нас</a:t>
            </a:r>
            <a:r>
              <a:rPr sz="2400" b="1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объединяют</a:t>
            </a:r>
            <a:r>
              <a:rPr sz="2400" b="1" spc="-114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общие</a:t>
            </a:r>
            <a:r>
              <a:rPr sz="2400" b="1" spc="-6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интересы</a:t>
            </a:r>
            <a:r>
              <a:rPr sz="2400" b="1" spc="-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игры…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59079"/>
            <a:ext cx="6705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5166" y="398526"/>
            <a:ext cx="4718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Мне</a:t>
            </a:r>
            <a:r>
              <a:rPr spc="-35" dirty="0"/>
              <a:t> </a:t>
            </a:r>
            <a:r>
              <a:rPr spc="-5" dirty="0"/>
              <a:t>нравятся</a:t>
            </a:r>
            <a:r>
              <a:rPr spc="-90" dirty="0"/>
              <a:t> </a:t>
            </a:r>
            <a:r>
              <a:rPr spc="-10" dirty="0"/>
              <a:t>веселые</a:t>
            </a:r>
            <a:r>
              <a:rPr spc="-50" dirty="0"/>
              <a:t> </a:t>
            </a:r>
            <a:r>
              <a:rPr dirty="0"/>
              <a:t>утренники…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886967"/>
            <a:ext cx="4724400" cy="557174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4410" y="498170"/>
            <a:ext cx="66948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Мне</a:t>
            </a:r>
            <a:r>
              <a:rPr spc="-20" dirty="0"/>
              <a:t> </a:t>
            </a:r>
            <a:r>
              <a:rPr dirty="0"/>
              <a:t>интересен</a:t>
            </a:r>
            <a:r>
              <a:rPr spc="-40" dirty="0"/>
              <a:t> </a:t>
            </a:r>
            <a:r>
              <a:rPr spc="-20" dirty="0"/>
              <a:t>этот</a:t>
            </a:r>
            <a:r>
              <a:rPr spc="-15" dirty="0"/>
              <a:t> </a:t>
            </a:r>
            <a:r>
              <a:rPr spc="-5" dirty="0"/>
              <a:t>мир!</a:t>
            </a:r>
            <a:r>
              <a:rPr spc="-20" dirty="0"/>
              <a:t> </a:t>
            </a:r>
            <a:r>
              <a:rPr spc="-5" dirty="0"/>
              <a:t>Познакомь</a:t>
            </a:r>
            <a:r>
              <a:rPr spc="-100" dirty="0"/>
              <a:t> </a:t>
            </a:r>
            <a:r>
              <a:rPr spc="-5" dirty="0"/>
              <a:t>меня </a:t>
            </a:r>
            <a:r>
              <a:rPr dirty="0"/>
              <a:t>с</a:t>
            </a:r>
            <a:r>
              <a:rPr spc="-15" dirty="0"/>
              <a:t> </a:t>
            </a:r>
            <a:r>
              <a:rPr dirty="0"/>
              <a:t>ним…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1075944"/>
            <a:ext cx="4038600" cy="532485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5199888" cy="664159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6670" y="1277569"/>
            <a:ext cx="2451735" cy="439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422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Сказать 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вам, </a:t>
            </a:r>
            <a:r>
              <a:rPr sz="2400" b="1" spc="-5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чего </a:t>
            </a:r>
            <a:r>
              <a:rPr sz="2400" b="1" spc="-35" dirty="0">
                <a:solidFill>
                  <a:srgbClr val="1F4E79"/>
                </a:solidFill>
                <a:latin typeface="Calibri"/>
                <a:cs typeface="Calibri"/>
              </a:rPr>
              <a:t>же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мне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1F4E79"/>
                </a:solidFill>
                <a:latin typeface="Calibri"/>
                <a:cs typeface="Calibri"/>
              </a:rPr>
              <a:t>хочется?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Мне</a:t>
            </a:r>
            <a:r>
              <a:rPr sz="2400" b="1" spc="-7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нужно–</a:t>
            </a:r>
            <a:r>
              <a:rPr sz="2400" b="1" spc="-1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всего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ничего: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Не</a:t>
            </a:r>
            <a:r>
              <a:rPr sz="2400" b="1" spc="9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нарушайте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1F4E79"/>
                </a:solidFill>
                <a:latin typeface="Calibri"/>
                <a:cs typeface="Calibri"/>
              </a:rPr>
              <a:t>м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ое</a:t>
            </a:r>
            <a:r>
              <a:rPr sz="2400" b="1" spc="-9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70" dirty="0">
                <a:solidFill>
                  <a:srgbClr val="1F4E79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ди</a:t>
            </a:r>
            <a:r>
              <a:rPr sz="2400" b="1" spc="10" dirty="0">
                <a:solidFill>
                  <a:srgbClr val="1F4E79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о</a:t>
            </a:r>
            <a:r>
              <a:rPr sz="2400" b="1" spc="10" dirty="0">
                <a:solidFill>
                  <a:srgbClr val="1F4E79"/>
                </a:solidFill>
                <a:latin typeface="Calibri"/>
                <a:cs typeface="Calibri"/>
              </a:rPr>
              <a:t>ч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ес</a:t>
            </a:r>
            <a:r>
              <a:rPr sz="2400" b="1" spc="-25" dirty="0">
                <a:solidFill>
                  <a:srgbClr val="1F4E79"/>
                </a:solidFill>
                <a:latin typeface="Calibri"/>
                <a:cs typeface="Calibri"/>
              </a:rPr>
              <a:t>т</a:t>
            </a:r>
            <a:r>
              <a:rPr sz="2400" b="1" spc="-10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2400" b="1" spc="-20" dirty="0">
                <a:solidFill>
                  <a:srgbClr val="1F4E79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1F4E79"/>
                </a:solidFill>
                <a:latin typeface="Calibri"/>
                <a:cs typeface="Calibri"/>
              </a:rPr>
              <a:t>!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Calibri"/>
              <a:cs typeface="Calibri"/>
            </a:endParaRPr>
          </a:p>
          <a:p>
            <a:pPr marL="12700" marR="69215">
              <a:lnSpc>
                <a:spcPct val="100000"/>
              </a:lnSpc>
            </a:pP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Не</a:t>
            </a:r>
            <a:r>
              <a:rPr sz="2400" b="1" spc="-9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бросайте</a:t>
            </a:r>
            <a:r>
              <a:rPr sz="2400" b="1" spc="-1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Calibri"/>
                <a:cs typeface="Calibri"/>
              </a:rPr>
              <a:t>меня </a:t>
            </a:r>
            <a:r>
              <a:rPr sz="2400" b="1" spc="-5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1F4E79"/>
                </a:solidFill>
                <a:latin typeface="Calibri"/>
                <a:cs typeface="Calibri"/>
              </a:rPr>
              <a:t>одного!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248" y="682751"/>
            <a:ext cx="4233672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277368"/>
            <a:ext cx="4623815" cy="618744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1605" y="4375480"/>
            <a:ext cx="5411470" cy="18567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704975" marR="619125" indent="-649605">
              <a:lnSpc>
                <a:spcPct val="100000"/>
              </a:lnSpc>
              <a:spcBef>
                <a:spcPts val="110"/>
              </a:spcBef>
            </a:pPr>
            <a:r>
              <a:rPr sz="4000" b="1" spc="5" dirty="0">
                <a:solidFill>
                  <a:srgbClr val="FF0000"/>
                </a:solidFill>
                <a:latin typeface="Calibri"/>
                <a:cs typeface="Calibri"/>
              </a:rPr>
              <a:t>Мы</a:t>
            </a:r>
            <a:r>
              <a:rPr sz="40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5" dirty="0">
                <a:solidFill>
                  <a:srgbClr val="FF0000"/>
                </a:solidFill>
                <a:latin typeface="Calibri"/>
                <a:cs typeface="Calibri"/>
              </a:rPr>
              <a:t>учимся</a:t>
            </a:r>
            <a:r>
              <a:rPr sz="4000" b="1" spc="-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5" dirty="0">
                <a:solidFill>
                  <a:srgbClr val="FF0000"/>
                </a:solidFill>
                <a:latin typeface="Calibri"/>
                <a:cs typeface="Calibri"/>
              </a:rPr>
              <a:t>жить </a:t>
            </a:r>
            <a:r>
              <a:rPr sz="4000" b="1" spc="-8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вместе!!!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0" b="1" spc="5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это</a:t>
            </a:r>
            <a:r>
              <a:rPr sz="4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у 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нас</a:t>
            </a:r>
            <a:r>
              <a:rPr sz="4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получается!!!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9144"/>
            <a:ext cx="6934200" cy="441045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3368040" cy="59862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8600" y="286511"/>
            <a:ext cx="3483863" cy="61843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70104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0" y="1905000"/>
            <a:ext cx="3599688" cy="4800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359664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7" y="685800"/>
            <a:ext cx="7162800" cy="53736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" y="975360"/>
            <a:ext cx="7677911" cy="45476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235</Words>
  <Application>Microsoft Office PowerPoint</Application>
  <PresentationFormat>Экран (4:3)</PresentationFormat>
  <Paragraphs>53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Office Theme</vt:lpstr>
      <vt:lpstr>«Пигарёвский детский сад «Сказка»</vt:lpstr>
      <vt:lpstr>Презентация PowerPoint</vt:lpstr>
      <vt:lpstr>Отмечаем праздники.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меня много друзей!!!</vt:lpstr>
      <vt:lpstr>Мне тоже как и всем нравиться тепло ласковых рук…</vt:lpstr>
      <vt:lpstr>Презентация PowerPoint</vt:lpstr>
      <vt:lpstr>Мне нравиться заниматься.</vt:lpstr>
      <vt:lpstr>Рисую в  песке и  развиваю  мелкую  моторику</vt:lpstr>
      <vt:lpstr>Презентация PowerPoint</vt:lpstr>
      <vt:lpstr>Я тоже умею творить…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многое понимаю  сразу –</vt:lpstr>
      <vt:lpstr>Презентация PowerPoint</vt:lpstr>
      <vt:lpstr>Мои друзья всегда готовы мне помочь…</vt:lpstr>
      <vt:lpstr>Презентация PowerPoint</vt:lpstr>
      <vt:lpstr>Я учусь выражать свои эмоции…</vt:lpstr>
      <vt:lpstr>Презентация PowerPoint</vt:lpstr>
      <vt:lpstr>Презентация PowerPoint</vt:lpstr>
      <vt:lpstr>Мне нравятся необычные ощущения… Они меня завораживают!</vt:lpstr>
      <vt:lpstr>Презентация PowerPoint</vt:lpstr>
      <vt:lpstr>Иногда мне надо побыть одному…</vt:lpstr>
      <vt:lpstr>Презентация PowerPoint</vt:lpstr>
      <vt:lpstr>Презентация PowerPoint</vt:lpstr>
      <vt:lpstr>Мне нравятся веселые утренники…</vt:lpstr>
      <vt:lpstr>Мне интересен этот мир! Познакомь меня с ним…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«Пигарёвский детский сад «Сказка»</dc:title>
  <dc:creator>Home5</dc:creator>
  <cp:lastModifiedBy>Home5</cp:lastModifiedBy>
  <cp:revision>1</cp:revision>
  <dcterms:created xsi:type="dcterms:W3CDTF">2023-02-08T07:47:59Z</dcterms:created>
  <dcterms:modified xsi:type="dcterms:W3CDTF">2023-02-08T07:57:34Z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2023-02-08T00:00:00Z</vt:filetime>
  </property>
</Properties>
</file>