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2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3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064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88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05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11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85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5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1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9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3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0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35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7512" y="224367"/>
            <a:ext cx="10782300" cy="117263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МУНИЦИПАЛЬНОЕ БЮДЖЕТНОЕ ОБЩЕОБРАЗОВАТЕЛЬНОЕ УЧРЕЖДЕНИЕ ГОРСКАЯ СРЕДНЯЯ ОБЩЕОБРАЗОВАТЕЛЬНАЯ ШКОЛА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(дошкольное отделение)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8062" y="6214550"/>
            <a:ext cx="350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366FF"/>
                </a:solidFill>
              </a:rPr>
              <a:t>ОСНОВАНО 1 ЯНВАРЯ 1984 ГОДА</a:t>
            </a:r>
            <a:endParaRPr lang="ru-RU" b="1" dirty="0">
              <a:solidFill>
                <a:srgbClr val="3366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662" y="2087846"/>
            <a:ext cx="4937804" cy="37033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4" y="1501774"/>
            <a:ext cx="463550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29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1281" y="194846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ДИРЕКТОР</a:t>
            </a:r>
          </a:p>
          <a:p>
            <a:pPr algn="ctr"/>
            <a:r>
              <a:rPr lang="ru-RU" b="1" dirty="0" smtClean="0"/>
              <a:t>МБОУ Горская СОШ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3920" y="592418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Федосова Ольга Викторовна</a:t>
            </a:r>
            <a:endParaRPr lang="ru-RU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873597" y="149379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Заместитель директора </a:t>
            </a:r>
          </a:p>
          <a:p>
            <a:pPr algn="ctr"/>
            <a:r>
              <a:rPr lang="ru-RU" b="1" dirty="0" smtClean="0"/>
              <a:t>по безопасности</a:t>
            </a:r>
          </a:p>
          <a:p>
            <a:pPr algn="ctr"/>
            <a:r>
              <a:rPr lang="ru-RU" b="1" dirty="0" smtClean="0"/>
              <a:t>МБОУ Горская СОШ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921653" y="305993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Валяев</a:t>
            </a:r>
            <a:r>
              <a:rPr lang="ru-RU" b="1" dirty="0" smtClean="0"/>
              <a:t> Владислав Сергеевич</a:t>
            </a:r>
          </a:p>
        </p:txBody>
      </p:sp>
      <p:pic>
        <p:nvPicPr>
          <p:cNvPr id="1026" name="Picture 2" descr="https://ozgorsch.edumsko.ru/uploads/1200/1143/section/69868/.thumbs/.thumbs/120x0/54x38_646x646__size__20200122_130128.jpg?1642340721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131005"/>
            <a:ext cx="1767151" cy="176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5900" y="103291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Заместитель директора </a:t>
            </a:r>
          </a:p>
          <a:p>
            <a:pPr algn="ctr"/>
            <a:r>
              <a:rPr lang="ru-RU" b="1" dirty="0" smtClean="0"/>
              <a:t>по учебной работе</a:t>
            </a:r>
          </a:p>
          <a:p>
            <a:pPr algn="ctr"/>
            <a:r>
              <a:rPr lang="ru-RU" b="1" dirty="0" smtClean="0"/>
              <a:t>МБОУ Горская СОШ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6100" y="3543397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Заместитель директора </a:t>
            </a:r>
          </a:p>
          <a:p>
            <a:pPr algn="ctr"/>
            <a:r>
              <a:rPr lang="ru-RU" b="1" dirty="0" smtClean="0"/>
              <a:t>по воспитательной работе</a:t>
            </a:r>
          </a:p>
          <a:p>
            <a:pPr algn="ctr"/>
            <a:r>
              <a:rPr lang="ru-RU" b="1" dirty="0" smtClean="0"/>
              <a:t>МБОУ Горская СОШ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91539" y="3587333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Заместитель директора </a:t>
            </a:r>
          </a:p>
          <a:p>
            <a:pPr algn="ctr"/>
            <a:r>
              <a:rPr lang="ru-RU" b="1" dirty="0" smtClean="0"/>
              <a:t>по учебной работе</a:t>
            </a:r>
          </a:p>
          <a:p>
            <a:pPr algn="ctr"/>
            <a:r>
              <a:rPr lang="ru-RU" b="1" dirty="0" smtClean="0"/>
              <a:t>МБОУ Горская СОШ</a:t>
            </a:r>
            <a:endParaRPr lang="ru-RU" b="1" dirty="0"/>
          </a:p>
        </p:txBody>
      </p:sp>
      <p:pic>
        <p:nvPicPr>
          <p:cNvPr id="1030" name="Picture 6" descr="https://ozgorsch.edumsko.ru/uploads/1200/1143/section/69868/Pedagogi_novaya/.thumbs/.thumbs/120x0/78x117_423x423__size__5IgFHdM4hJ0.jpg?16423407420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359" y="4568961"/>
            <a:ext cx="1687641" cy="168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ozgorsch.edumsko.ru/uploads/1200/1143/section/69868/Pedagogi_novaya/.thumbs/.thumbs/120x0/48x17_597x597__size__DSC_7675.JPG?16423407303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99" y="4553553"/>
            <a:ext cx="1752600" cy="17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ozgorsch.edumsko.ru/uploads/1200/1143/section/69868/Pedagogi_novaya/.thumbs/.thumbs/120x0/55x33_580x580__size__DSC_7570.JPG?16423407511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54" y="1121488"/>
            <a:ext cx="1653950" cy="165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050" y="2898158"/>
            <a:ext cx="344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Фролова Валентина Викторовна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0618" y="636900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Зубарева Татьяна Анатольевна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2168" y="6346802"/>
            <a:ext cx="373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Кривцов Владимир Александрович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6436" y="372064"/>
            <a:ext cx="4367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АДМИНИСТРАЦИЯ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МБОУ Горская СОШ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261" y="2847754"/>
            <a:ext cx="3453278" cy="300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4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3305" y="0"/>
            <a:ext cx="2759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ПЕДАГОГИЧЕСКИЙ СОСТАВ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МБОУ Горская  СОШ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(дошкольное отделение)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3237" y="3401191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Старший воспитатель</a:t>
            </a:r>
          </a:p>
          <a:p>
            <a:pPr algn="ctr"/>
            <a:r>
              <a:rPr lang="ru-RU" dirty="0" err="1" smtClean="0"/>
              <a:t>Стешкова</a:t>
            </a:r>
            <a:r>
              <a:rPr lang="ru-RU" dirty="0" smtClean="0"/>
              <a:t> В.В. (1КК)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88933" y="2173453"/>
            <a:ext cx="21714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Музыкальный руководитель</a:t>
            </a:r>
            <a:endParaRPr lang="ru-RU" dirty="0"/>
          </a:p>
          <a:p>
            <a:pPr algn="ctr"/>
            <a:r>
              <a:rPr lang="ru-RU" dirty="0" smtClean="0"/>
              <a:t>Куликова О.П. (ВКК)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616" y="2801968"/>
            <a:ext cx="212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оспитатель</a:t>
            </a:r>
          </a:p>
          <a:p>
            <a:pPr algn="ctr"/>
            <a:r>
              <a:rPr lang="ru-RU" dirty="0" err="1" smtClean="0"/>
              <a:t>Хребтова</a:t>
            </a:r>
            <a:r>
              <a:rPr lang="ru-RU" dirty="0" smtClean="0"/>
              <a:t> О.А</a:t>
            </a:r>
            <a:r>
              <a:rPr lang="ru-RU" dirty="0" smtClean="0"/>
              <a:t>. (1КК)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9185" y="5994123"/>
            <a:ext cx="219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оспитатель</a:t>
            </a:r>
          </a:p>
          <a:p>
            <a:pPr algn="ctr"/>
            <a:r>
              <a:rPr lang="ru-RU" dirty="0" err="1" smtClean="0"/>
              <a:t>Горынина</a:t>
            </a:r>
            <a:r>
              <a:rPr lang="ru-RU" dirty="0" smtClean="0"/>
              <a:t> И.П. (ВКК)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910762" y="6096714"/>
            <a:ext cx="225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оспитатель</a:t>
            </a:r>
          </a:p>
          <a:p>
            <a:pPr algn="ctr"/>
            <a:r>
              <a:rPr lang="ru-RU" dirty="0" smtClean="0"/>
              <a:t>Гандарина Г.С. (ВКК)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324300" y="5543135"/>
            <a:ext cx="214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оспитатель</a:t>
            </a:r>
          </a:p>
          <a:p>
            <a:pPr algn="ctr"/>
            <a:r>
              <a:rPr lang="ru-RU" dirty="0" smtClean="0"/>
              <a:t>Пирогова А.Н. (ВКК)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133970" y="3110380"/>
            <a:ext cx="201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оспитатель</a:t>
            </a:r>
          </a:p>
          <a:p>
            <a:pPr algn="ctr"/>
            <a:r>
              <a:rPr lang="ru-RU" dirty="0" err="1" smtClean="0"/>
              <a:t>Семенюк</a:t>
            </a:r>
            <a:r>
              <a:rPr lang="ru-RU" dirty="0" smtClean="0"/>
              <a:t> И.С. (БК)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105745" y="2010327"/>
            <a:ext cx="218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Учитель-логопед</a:t>
            </a:r>
          </a:p>
          <a:p>
            <a:pPr algn="ctr"/>
            <a:r>
              <a:rPr lang="ru-RU" dirty="0" smtClean="0"/>
              <a:t>Кузнецова Т.В. (ВКК)</a:t>
            </a:r>
            <a:endParaRPr lang="ru-RU" dirty="0"/>
          </a:p>
        </p:txBody>
      </p:sp>
      <p:pic>
        <p:nvPicPr>
          <p:cNvPr id="2052" name="Picture 4" descr="teacher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067" y="3986074"/>
            <a:ext cx="1887640" cy="18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eacher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5" y="3944370"/>
            <a:ext cx="1948430" cy="194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eacher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7" y="232897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eacher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85" y="178274"/>
            <a:ext cx="1914276" cy="191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eacher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39" y="3462940"/>
            <a:ext cx="1995557" cy="19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eacher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218" y="981726"/>
            <a:ext cx="1762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teacher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882" y="3030431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teacher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2" y="972796"/>
            <a:ext cx="2428395" cy="242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894857" y="5075922"/>
            <a:ext cx="201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оспитатель</a:t>
            </a:r>
          </a:p>
          <a:p>
            <a:pPr algn="ctr"/>
            <a:r>
              <a:rPr lang="ru-RU" dirty="0" err="1" smtClean="0"/>
              <a:t>Соцкова</a:t>
            </a:r>
            <a:r>
              <a:rPr lang="ru-RU" dirty="0" smtClean="0"/>
              <a:t> Е.Б. (ВКК)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56" y="334844"/>
            <a:ext cx="2031897" cy="2388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8776" y="4169498"/>
            <a:ext cx="1824625" cy="18246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27290" y="6077950"/>
            <a:ext cx="2539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Старший воспитатель</a:t>
            </a:r>
          </a:p>
          <a:p>
            <a:r>
              <a:rPr lang="ru-RU" dirty="0" smtClean="0"/>
              <a:t>Подшивалова Т.И. (1КК)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188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0700" y="139700"/>
            <a:ext cx="9159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 дошкольном отделении МБОУ Горской СОШ функционирует </a:t>
            </a:r>
            <a:r>
              <a:rPr lang="ru-RU" sz="2000" b="1" dirty="0" smtClean="0">
                <a:solidFill>
                  <a:srgbClr val="002060"/>
                </a:solidFill>
              </a:rPr>
              <a:t>4 </a:t>
            </a:r>
            <a:r>
              <a:rPr lang="ru-RU" sz="2000" b="1" dirty="0" smtClean="0">
                <a:solidFill>
                  <a:srgbClr val="002060"/>
                </a:solidFill>
              </a:rPr>
              <a:t>возрастные группы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631970" y="1548442"/>
            <a:ext cx="264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CC"/>
                </a:solidFill>
              </a:rPr>
              <a:t>Группа раннего возраста «Дюймовочка»</a:t>
            </a:r>
          </a:p>
          <a:p>
            <a:pPr algn="ctr"/>
            <a:r>
              <a:rPr lang="ru-RU" b="1" dirty="0" smtClean="0">
                <a:solidFill>
                  <a:srgbClr val="CC00CC"/>
                </a:solidFill>
              </a:rPr>
              <a:t>(от 1,6 до 3 лет)</a:t>
            </a:r>
            <a:endParaRPr lang="ru-RU" b="1" dirty="0">
              <a:solidFill>
                <a:srgbClr val="CC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05980" y="1374239"/>
            <a:ext cx="248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CC"/>
                </a:solidFill>
              </a:rPr>
              <a:t>Средняя группа </a:t>
            </a:r>
          </a:p>
          <a:p>
            <a:pPr algn="ctr"/>
            <a:r>
              <a:rPr lang="ru-RU" b="1" dirty="0" smtClean="0">
                <a:solidFill>
                  <a:srgbClr val="CC00CC"/>
                </a:solidFill>
              </a:rPr>
              <a:t>«Цветик-семицветик»</a:t>
            </a:r>
          </a:p>
          <a:p>
            <a:pPr algn="ctr"/>
            <a:r>
              <a:rPr lang="ru-RU" b="1" dirty="0" smtClean="0">
                <a:solidFill>
                  <a:srgbClr val="CC00CC"/>
                </a:solidFill>
              </a:rPr>
              <a:t>(от 4 до 5 лет)</a:t>
            </a:r>
            <a:endParaRPr lang="ru-RU" b="1" dirty="0">
              <a:solidFill>
                <a:srgbClr val="CC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32122"/>
            <a:ext cx="264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CC"/>
                </a:solidFill>
              </a:rPr>
              <a:t>Младшая группа «Колокольчик»</a:t>
            </a:r>
          </a:p>
          <a:p>
            <a:pPr algn="ctr"/>
            <a:r>
              <a:rPr lang="ru-RU" b="1" dirty="0" smtClean="0">
                <a:solidFill>
                  <a:srgbClr val="CC00CC"/>
                </a:solidFill>
              </a:rPr>
              <a:t>(от 3 до 4 лет)</a:t>
            </a:r>
            <a:endParaRPr lang="ru-RU" b="1" dirty="0">
              <a:solidFill>
                <a:srgbClr val="CC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9927" y="5761335"/>
            <a:ext cx="264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CC"/>
                </a:solidFill>
              </a:rPr>
              <a:t>Старшая группа «Солнышко»</a:t>
            </a:r>
          </a:p>
          <a:p>
            <a:pPr algn="ctr"/>
            <a:r>
              <a:rPr lang="ru-RU" b="1" dirty="0" smtClean="0">
                <a:solidFill>
                  <a:srgbClr val="CC00CC"/>
                </a:solidFill>
              </a:rPr>
              <a:t>(от 5 до </a:t>
            </a:r>
            <a:r>
              <a:rPr lang="ru-RU" b="1" dirty="0">
                <a:solidFill>
                  <a:srgbClr val="CC00CC"/>
                </a:solidFill>
              </a:rPr>
              <a:t>6</a:t>
            </a:r>
            <a:r>
              <a:rPr lang="ru-RU" b="1" dirty="0" smtClean="0">
                <a:solidFill>
                  <a:srgbClr val="CC00CC"/>
                </a:solidFill>
              </a:rPr>
              <a:t> лет)</a:t>
            </a:r>
            <a:endParaRPr lang="ru-RU" b="1" dirty="0">
              <a:solidFill>
                <a:srgbClr val="CC00CC"/>
              </a:solidFill>
            </a:endParaRPr>
          </a:p>
        </p:txBody>
      </p:sp>
      <p:pic>
        <p:nvPicPr>
          <p:cNvPr id="3074" name="Picture 2" descr="https://gorinina-ozds12.edumsko.ru/uploads/38300/38210/section/902727/IMG-20210428-WA0036.jpg?16215081748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42" y="729841"/>
            <a:ext cx="3335338" cy="250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limova-ozds12.edumsko.ru/uploads/8400/8381/section/513968/IMG-20210303-WA0009.jpg?16190207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27" y="714277"/>
            <a:ext cx="3356090" cy="251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gandarina-ozds12.edumsko.ru/uploads/8400/8383/section/513979/1645558202218.jpg?1645971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78" y="3421375"/>
            <a:ext cx="5190298" cy="233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ockova-ozds12.edumsko.ru/uploads/8400/8382/section/420260/IMG-a1b97a69c645d926ff15ee0e1b861347-V__1_.jpg?16473657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620071"/>
            <a:ext cx="3470572" cy="260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46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1300" y="114300"/>
            <a:ext cx="998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3366FF"/>
                </a:solidFill>
              </a:rPr>
              <a:t>В дошкольном отделении имеются специально оборудованные помещения:</a:t>
            </a:r>
            <a:endParaRPr lang="ru-RU" sz="2400" b="1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7787" y="3094456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Медицинский кабинет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0170" y="6096000"/>
            <a:ext cx="245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Методический кабинет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04395" y="3122119"/>
            <a:ext cx="27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Кабинет учителя-логопеда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482122" y="6257330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Музыкальный зал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64331" y="3072031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Спортивный зал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480369" y="6257330"/>
            <a:ext cx="29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Мини-музей «Русская изба»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464800" y="6096000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Библиотека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2" y="668215"/>
            <a:ext cx="3234988" cy="24262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10" y="701893"/>
            <a:ext cx="3162290" cy="23717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98" y="665581"/>
            <a:ext cx="3238500" cy="24288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1" y="3778593"/>
            <a:ext cx="3072190" cy="23041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71" y="3813694"/>
            <a:ext cx="3193504" cy="239512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10" y="3777397"/>
            <a:ext cx="3238490" cy="24288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86" y="3388290"/>
            <a:ext cx="2020835" cy="269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42728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186</TotalTime>
  <Words>233</Words>
  <Application>Microsoft Office PowerPoint</Application>
  <PresentationFormat>Широкоэкранный</PresentationFormat>
  <Paragraphs>64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Arial</vt:lpstr>
      <vt:lpstr>Calibri Light</vt:lpstr>
      <vt:lpstr>Метрополия</vt:lpstr>
      <vt:lpstr>МУНИЦИПАЛЬНОЕ БЮДЖЕТНОЕ ОБЩЕОБРАЗОВАТЕЛЬНОЕ УЧРЕЖДЕНИЕ ГОРСКАЯ СРЕДНЯЯ ОБЩЕОБРАЗОВАТЕЛЬНАЯ ШКОЛА (дошкольное отделение)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ГОРСКАЯ СРЕДНЯЯ ОБЩЕОБРАЗОВАТЕЛЬНАЯ ШКОЛА (дошкольное отделение)</dc:title>
  <dc:creator>User</dc:creator>
  <cp:lastModifiedBy>User</cp:lastModifiedBy>
  <cp:revision>20</cp:revision>
  <dcterms:created xsi:type="dcterms:W3CDTF">2022-03-16T10:01:43Z</dcterms:created>
  <dcterms:modified xsi:type="dcterms:W3CDTF">2023-02-06T11:16:39Z</dcterms:modified>
</cp:coreProperties>
</file>