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2" r:id="rId2"/>
    <p:sldId id="325" r:id="rId3"/>
    <p:sldId id="377" r:id="rId4"/>
    <p:sldId id="347" r:id="rId5"/>
    <p:sldId id="381" r:id="rId6"/>
    <p:sldId id="380" r:id="rId7"/>
    <p:sldId id="379" r:id="rId8"/>
    <p:sldId id="383" r:id="rId9"/>
    <p:sldId id="382" r:id="rId10"/>
    <p:sldId id="385" r:id="rId11"/>
    <p:sldId id="384" r:id="rId12"/>
    <p:sldId id="387" r:id="rId13"/>
    <p:sldId id="353" r:id="rId14"/>
    <p:sldId id="388" r:id="rId15"/>
    <p:sldId id="386" r:id="rId16"/>
    <p:sldId id="390" r:id="rId17"/>
    <p:sldId id="3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F10F"/>
    <a:srgbClr val="80DB25"/>
    <a:srgbClr val="21DF4E"/>
    <a:srgbClr val="FF3399"/>
    <a:srgbClr val="8166A2"/>
    <a:srgbClr val="003399"/>
    <a:srgbClr val="9900CC"/>
    <a:srgbClr val="49D749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66" d="100"/>
          <a:sy n="66" d="100"/>
        </p:scale>
        <p:origin x="-150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8074A-6CCC-4880-915E-D6C9F0D2477A}" type="doc">
      <dgm:prSet loTypeId="urn:microsoft.com/office/officeart/2005/8/layout/matrix1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B99DA37-646F-408A-B905-F6ED991A126C}">
      <dgm:prSet phldrT="[Текст]" custT="1"/>
      <dgm:spPr>
        <a:solidFill>
          <a:srgbClr val="6853B5"/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Саморегуляция – процесс управления человеком собственными психологическими и физиологическими состояниями,                          а также поступками</a:t>
          </a:r>
          <a:endParaRPr lang="ru-RU" sz="2400" b="1" dirty="0">
            <a:solidFill>
              <a:schemeClr val="bg1"/>
            </a:solidFill>
            <a:latin typeface="+mn-lt"/>
          </a:endParaRPr>
        </a:p>
      </dgm:t>
    </dgm:pt>
    <dgm:pt modelId="{CBC0A9D1-599A-4AF1-84AF-AC291EF61535}" type="parTrans" cxnId="{38AA3375-3EE4-4860-B6F1-11EF60C392F4}">
      <dgm:prSet/>
      <dgm:spPr/>
      <dgm:t>
        <a:bodyPr/>
        <a:lstStyle/>
        <a:p>
          <a:endParaRPr lang="ru-RU"/>
        </a:p>
      </dgm:t>
    </dgm:pt>
    <dgm:pt modelId="{2DD743A7-6606-4C85-95CF-F36452E0A2C0}" type="sibTrans" cxnId="{38AA3375-3EE4-4860-B6F1-11EF60C392F4}">
      <dgm:prSet/>
      <dgm:spPr/>
      <dgm:t>
        <a:bodyPr/>
        <a:lstStyle/>
        <a:p>
          <a:endParaRPr lang="ru-RU"/>
        </a:p>
      </dgm:t>
    </dgm:pt>
    <dgm:pt modelId="{9DF33120-A771-4DDF-A74B-C519F954DA0E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400" b="1" dirty="0" smtClean="0"/>
            <a:t>ДВИГАТЕЛЬНАЯ СФЕРА </a:t>
          </a:r>
          <a:endParaRPr lang="ru-RU" sz="2400" dirty="0"/>
        </a:p>
      </dgm:t>
    </dgm:pt>
    <dgm:pt modelId="{191C8EFD-578B-450B-80C1-EB34C94D0233}" type="parTrans" cxnId="{9DCF468B-D639-40BF-9108-304EFB442B25}">
      <dgm:prSet/>
      <dgm:spPr/>
      <dgm:t>
        <a:bodyPr/>
        <a:lstStyle/>
        <a:p>
          <a:endParaRPr lang="ru-RU"/>
        </a:p>
      </dgm:t>
    </dgm:pt>
    <dgm:pt modelId="{80911E57-3322-4810-87B3-AE9A655FC403}" type="sibTrans" cxnId="{9DCF468B-D639-40BF-9108-304EFB442B25}">
      <dgm:prSet/>
      <dgm:spPr/>
      <dgm:t>
        <a:bodyPr/>
        <a:lstStyle/>
        <a:p>
          <a:endParaRPr lang="ru-RU"/>
        </a:p>
      </dgm:t>
    </dgm:pt>
    <dgm:pt modelId="{9B6A7EDE-D647-4CF6-9A36-74012AF75378}">
      <dgm:prSet phldrT="[Текст]" custT="1"/>
      <dgm:spPr>
        <a:solidFill>
          <a:srgbClr val="A591BD"/>
        </a:solidFill>
      </dgm:spPr>
      <dgm:t>
        <a:bodyPr/>
        <a:lstStyle/>
        <a:p>
          <a:r>
            <a:rPr lang="ru-RU" sz="2400" b="1" dirty="0" smtClean="0"/>
            <a:t>ЭМОЦИОНАЛЬНАЯ СФЕРА</a:t>
          </a:r>
          <a:endParaRPr lang="ru-RU" sz="2400" b="1" dirty="0"/>
        </a:p>
      </dgm:t>
    </dgm:pt>
    <dgm:pt modelId="{A2F844D8-B2FD-44D5-9A1E-D709F8B0295A}" type="parTrans" cxnId="{BF556B29-B2AA-4F38-9B1E-CA3361913FF8}">
      <dgm:prSet/>
      <dgm:spPr/>
      <dgm:t>
        <a:bodyPr/>
        <a:lstStyle/>
        <a:p>
          <a:endParaRPr lang="ru-RU"/>
        </a:p>
      </dgm:t>
    </dgm:pt>
    <dgm:pt modelId="{A4E2998C-1F72-4573-96FB-7E349E539466}" type="sibTrans" cxnId="{BF556B29-B2AA-4F38-9B1E-CA3361913FF8}">
      <dgm:prSet/>
      <dgm:spPr/>
      <dgm:t>
        <a:bodyPr/>
        <a:lstStyle/>
        <a:p>
          <a:endParaRPr lang="ru-RU"/>
        </a:p>
      </dgm:t>
    </dgm:pt>
    <dgm:pt modelId="{42D6C4DA-D065-4E19-ADD8-CDEBD21A4812}">
      <dgm:prSet phldrT="[Текст]" custT="1"/>
      <dgm:spPr>
        <a:solidFill>
          <a:srgbClr val="FFC000"/>
        </a:solidFill>
      </dgm:spPr>
      <dgm:t>
        <a:bodyPr/>
        <a:lstStyle/>
        <a:p>
          <a:endParaRPr lang="ru-RU" sz="2400" b="1" dirty="0" smtClean="0"/>
        </a:p>
        <a:p>
          <a:r>
            <a:rPr lang="ru-RU" sz="2400" b="1" dirty="0" smtClean="0"/>
            <a:t>СФЕРА ПОВЕДЕНИЯ</a:t>
          </a:r>
          <a:r>
            <a:rPr lang="ru-RU" sz="2400" dirty="0" smtClean="0"/>
            <a:t/>
          </a:r>
          <a:br>
            <a:rPr lang="ru-RU" sz="2400" dirty="0" smtClean="0"/>
          </a:br>
          <a:endParaRPr lang="ru-RU" sz="2400" dirty="0"/>
        </a:p>
      </dgm:t>
    </dgm:pt>
    <dgm:pt modelId="{1BB37ABE-6443-4CC5-82BC-9E99C87873DF}" type="parTrans" cxnId="{08356629-71A8-459F-A8A4-5779FA6D7BDF}">
      <dgm:prSet/>
      <dgm:spPr/>
      <dgm:t>
        <a:bodyPr/>
        <a:lstStyle/>
        <a:p>
          <a:endParaRPr lang="ru-RU"/>
        </a:p>
      </dgm:t>
    </dgm:pt>
    <dgm:pt modelId="{83C8FC0D-82B9-4E07-870A-14CE8166D5B4}" type="sibTrans" cxnId="{08356629-71A8-459F-A8A4-5779FA6D7BDF}">
      <dgm:prSet/>
      <dgm:spPr/>
      <dgm:t>
        <a:bodyPr/>
        <a:lstStyle/>
        <a:p>
          <a:endParaRPr lang="ru-RU"/>
        </a:p>
      </dgm:t>
    </dgm:pt>
    <dgm:pt modelId="{C0686512-62ED-4763-B4B0-472943164DF7}">
      <dgm:prSet phldrT="[Текст]" phldr="1"/>
      <dgm:spPr/>
      <dgm:t>
        <a:bodyPr/>
        <a:lstStyle/>
        <a:p>
          <a:endParaRPr lang="ru-RU" dirty="0"/>
        </a:p>
      </dgm:t>
    </dgm:pt>
    <dgm:pt modelId="{B604CF37-650B-4923-A7B7-11853636CF8D}" type="parTrans" cxnId="{4807C76C-9839-426D-9F33-81FDF04A19F0}">
      <dgm:prSet/>
      <dgm:spPr/>
      <dgm:t>
        <a:bodyPr/>
        <a:lstStyle/>
        <a:p>
          <a:endParaRPr lang="ru-RU"/>
        </a:p>
      </dgm:t>
    </dgm:pt>
    <dgm:pt modelId="{47AFFDA5-790C-4975-887D-D2A344097501}" type="sibTrans" cxnId="{4807C76C-9839-426D-9F33-81FDF04A19F0}">
      <dgm:prSet/>
      <dgm:spPr/>
      <dgm:t>
        <a:bodyPr/>
        <a:lstStyle/>
        <a:p>
          <a:endParaRPr lang="ru-RU"/>
        </a:p>
      </dgm:t>
    </dgm:pt>
    <dgm:pt modelId="{5225B000-E79C-4699-A4B0-9E347109FF5A}">
      <dgm:prSet custT="1"/>
      <dgm:spPr/>
      <dgm:t>
        <a:bodyPr/>
        <a:lstStyle/>
        <a:p>
          <a:r>
            <a:rPr lang="ru-RU" sz="2400" b="1" dirty="0" smtClean="0"/>
            <a:t>СФЕРА ОБЩЕНИЯ</a:t>
          </a:r>
          <a:endParaRPr lang="ru-RU" sz="2400" b="1" dirty="0"/>
        </a:p>
      </dgm:t>
    </dgm:pt>
    <dgm:pt modelId="{DF220EDA-D3E1-4EE0-BB1A-3848890CE6C1}" type="parTrans" cxnId="{427A1438-A280-42F6-88CA-C8A0F70246D2}">
      <dgm:prSet/>
      <dgm:spPr/>
      <dgm:t>
        <a:bodyPr/>
        <a:lstStyle/>
        <a:p>
          <a:endParaRPr lang="ru-RU"/>
        </a:p>
      </dgm:t>
    </dgm:pt>
    <dgm:pt modelId="{6B793487-4C56-4A29-A003-7527743FCDE6}" type="sibTrans" cxnId="{427A1438-A280-42F6-88CA-C8A0F70246D2}">
      <dgm:prSet/>
      <dgm:spPr/>
      <dgm:t>
        <a:bodyPr/>
        <a:lstStyle/>
        <a:p>
          <a:endParaRPr lang="ru-RU"/>
        </a:p>
      </dgm:t>
    </dgm:pt>
    <dgm:pt modelId="{72F9282C-5501-4591-917E-D0954BAFC95B}">
      <dgm:prSet/>
      <dgm:spPr/>
      <dgm:t>
        <a:bodyPr/>
        <a:lstStyle/>
        <a:p>
          <a:endParaRPr lang="ru-RU"/>
        </a:p>
      </dgm:t>
    </dgm:pt>
    <dgm:pt modelId="{5334900D-63C3-4986-AEFF-1B5051475C1A}" type="parTrans" cxnId="{F6E437A0-EFF0-4120-9E9D-1C28DD8AE5B3}">
      <dgm:prSet/>
      <dgm:spPr/>
      <dgm:t>
        <a:bodyPr/>
        <a:lstStyle/>
        <a:p>
          <a:endParaRPr lang="ru-RU"/>
        </a:p>
      </dgm:t>
    </dgm:pt>
    <dgm:pt modelId="{B116C031-3DF2-44F4-8D0C-BBB5BDBA7F8B}" type="sibTrans" cxnId="{F6E437A0-EFF0-4120-9E9D-1C28DD8AE5B3}">
      <dgm:prSet/>
      <dgm:spPr/>
      <dgm:t>
        <a:bodyPr/>
        <a:lstStyle/>
        <a:p>
          <a:endParaRPr lang="ru-RU"/>
        </a:p>
      </dgm:t>
    </dgm:pt>
    <dgm:pt modelId="{BD7DF5B3-F69B-43A7-897E-BF728C689AA8}" type="pres">
      <dgm:prSet presAssocID="{0E58074A-6CCC-4880-915E-D6C9F0D247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A653D1-8D96-4602-B8EE-3DEA873AFD9A}" type="pres">
      <dgm:prSet presAssocID="{0E58074A-6CCC-4880-915E-D6C9F0D2477A}" presName="matrix" presStyleCnt="0"/>
      <dgm:spPr/>
    </dgm:pt>
    <dgm:pt modelId="{7FC0F710-4099-4B46-B47A-6951CAAFC367}" type="pres">
      <dgm:prSet presAssocID="{0E58074A-6CCC-4880-915E-D6C9F0D2477A}" presName="tile1" presStyleLbl="node1" presStyleIdx="0" presStyleCnt="4"/>
      <dgm:spPr/>
      <dgm:t>
        <a:bodyPr/>
        <a:lstStyle/>
        <a:p>
          <a:endParaRPr lang="ru-RU"/>
        </a:p>
      </dgm:t>
    </dgm:pt>
    <dgm:pt modelId="{248D5239-C3F5-48A9-8F23-E37F5473E7B4}" type="pres">
      <dgm:prSet presAssocID="{0E58074A-6CCC-4880-915E-D6C9F0D247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63AF9-35F5-40DA-A001-86B125FFF368}" type="pres">
      <dgm:prSet presAssocID="{0E58074A-6CCC-4880-915E-D6C9F0D2477A}" presName="tile2" presStyleLbl="node1" presStyleIdx="1" presStyleCnt="4"/>
      <dgm:spPr/>
      <dgm:t>
        <a:bodyPr/>
        <a:lstStyle/>
        <a:p>
          <a:endParaRPr lang="ru-RU"/>
        </a:p>
      </dgm:t>
    </dgm:pt>
    <dgm:pt modelId="{567BE8DF-2AFD-4171-8478-DD80E114B6F5}" type="pres">
      <dgm:prSet presAssocID="{0E58074A-6CCC-4880-915E-D6C9F0D247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11FE-C0AB-44E0-8D6F-672DBD73629B}" type="pres">
      <dgm:prSet presAssocID="{0E58074A-6CCC-4880-915E-D6C9F0D2477A}" presName="tile3" presStyleLbl="node1" presStyleIdx="2" presStyleCnt="4"/>
      <dgm:spPr/>
      <dgm:t>
        <a:bodyPr/>
        <a:lstStyle/>
        <a:p>
          <a:endParaRPr lang="ru-RU"/>
        </a:p>
      </dgm:t>
    </dgm:pt>
    <dgm:pt modelId="{84D9C5A0-F3FA-4515-BB21-6819152E120D}" type="pres">
      <dgm:prSet presAssocID="{0E58074A-6CCC-4880-915E-D6C9F0D247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C6176-8095-4ECE-ACE1-4765F751197F}" type="pres">
      <dgm:prSet presAssocID="{0E58074A-6CCC-4880-915E-D6C9F0D2477A}" presName="tile4" presStyleLbl="node1" presStyleIdx="3" presStyleCnt="4"/>
      <dgm:spPr/>
      <dgm:t>
        <a:bodyPr/>
        <a:lstStyle/>
        <a:p>
          <a:endParaRPr lang="ru-RU"/>
        </a:p>
      </dgm:t>
    </dgm:pt>
    <dgm:pt modelId="{CB6C361F-1515-43DD-8764-DCA6AD4F8D9B}" type="pres">
      <dgm:prSet presAssocID="{0E58074A-6CCC-4880-915E-D6C9F0D247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08F5D-E8B8-4B63-8247-A4DF63C5BBD3}" type="pres">
      <dgm:prSet presAssocID="{0E58074A-6CCC-4880-915E-D6C9F0D2477A}" presName="centerTile" presStyleLbl="fgShp" presStyleIdx="0" presStyleCnt="1" custScaleX="224138" custScaleY="187500" custLinFactNeighborX="-44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F468B-D639-40BF-9108-304EFB442B25}" srcId="{1B99DA37-646F-408A-B905-F6ED991A126C}" destId="{9DF33120-A771-4DDF-A74B-C519F954DA0E}" srcOrd="0" destOrd="0" parTransId="{191C8EFD-578B-450B-80C1-EB34C94D0233}" sibTransId="{80911E57-3322-4810-87B3-AE9A655FC403}"/>
    <dgm:cxn modelId="{B99F7205-1EFC-4D7B-B9A4-1A1522973ED2}" type="presOf" srcId="{9B6A7EDE-D647-4CF6-9A36-74012AF75378}" destId="{567BE8DF-2AFD-4171-8478-DD80E114B6F5}" srcOrd="1" destOrd="0" presId="urn:microsoft.com/office/officeart/2005/8/layout/matrix1"/>
    <dgm:cxn modelId="{C3A0E53B-D9AF-49C9-8197-4A4F5A4DF76B}" type="presOf" srcId="{42D6C4DA-D065-4E19-ADD8-CDEBD21A4812}" destId="{CB6C361F-1515-43DD-8764-DCA6AD4F8D9B}" srcOrd="1" destOrd="0" presId="urn:microsoft.com/office/officeart/2005/8/layout/matrix1"/>
    <dgm:cxn modelId="{DF2A24C6-2830-4C5C-9C0C-1DC9DE1B62A8}" type="presOf" srcId="{9B6A7EDE-D647-4CF6-9A36-74012AF75378}" destId="{34E63AF9-35F5-40DA-A001-86B125FFF368}" srcOrd="0" destOrd="0" presId="urn:microsoft.com/office/officeart/2005/8/layout/matrix1"/>
    <dgm:cxn modelId="{BF556B29-B2AA-4F38-9B1E-CA3361913FF8}" srcId="{1B99DA37-646F-408A-B905-F6ED991A126C}" destId="{9B6A7EDE-D647-4CF6-9A36-74012AF75378}" srcOrd="1" destOrd="0" parTransId="{A2F844D8-B2FD-44D5-9A1E-D709F8B0295A}" sibTransId="{A4E2998C-1F72-4573-96FB-7E349E539466}"/>
    <dgm:cxn modelId="{427A1438-A280-42F6-88CA-C8A0F70246D2}" srcId="{1B99DA37-646F-408A-B905-F6ED991A126C}" destId="{5225B000-E79C-4699-A4B0-9E347109FF5A}" srcOrd="2" destOrd="0" parTransId="{DF220EDA-D3E1-4EE0-BB1A-3848890CE6C1}" sibTransId="{6B793487-4C56-4A29-A003-7527743FCDE6}"/>
    <dgm:cxn modelId="{B0EABF65-0149-4AB2-AD59-7F96AA1C452B}" type="presOf" srcId="{9DF33120-A771-4DDF-A74B-C519F954DA0E}" destId="{7FC0F710-4099-4B46-B47A-6951CAAFC367}" srcOrd="0" destOrd="0" presId="urn:microsoft.com/office/officeart/2005/8/layout/matrix1"/>
    <dgm:cxn modelId="{655939F3-950F-421E-A7B6-9C9611643DDD}" type="presOf" srcId="{1B99DA37-646F-408A-B905-F6ED991A126C}" destId="{5C708F5D-E8B8-4B63-8247-A4DF63C5BBD3}" srcOrd="0" destOrd="0" presId="urn:microsoft.com/office/officeart/2005/8/layout/matrix1"/>
    <dgm:cxn modelId="{4807C76C-9839-426D-9F33-81FDF04A19F0}" srcId="{1B99DA37-646F-408A-B905-F6ED991A126C}" destId="{C0686512-62ED-4763-B4B0-472943164DF7}" srcOrd="4" destOrd="0" parTransId="{B604CF37-650B-4923-A7B7-11853636CF8D}" sibTransId="{47AFFDA5-790C-4975-887D-D2A344097501}"/>
    <dgm:cxn modelId="{F6E437A0-EFF0-4120-9E9D-1C28DD8AE5B3}" srcId="{0E58074A-6CCC-4880-915E-D6C9F0D2477A}" destId="{72F9282C-5501-4591-917E-D0954BAFC95B}" srcOrd="1" destOrd="0" parTransId="{5334900D-63C3-4986-AEFF-1B5051475C1A}" sibTransId="{B116C031-3DF2-44F4-8D0C-BBB5BDBA7F8B}"/>
    <dgm:cxn modelId="{08356629-71A8-459F-A8A4-5779FA6D7BDF}" srcId="{1B99DA37-646F-408A-B905-F6ED991A126C}" destId="{42D6C4DA-D065-4E19-ADD8-CDEBD21A4812}" srcOrd="3" destOrd="0" parTransId="{1BB37ABE-6443-4CC5-82BC-9E99C87873DF}" sibTransId="{83C8FC0D-82B9-4E07-870A-14CE8166D5B4}"/>
    <dgm:cxn modelId="{44923054-36B2-4C72-9FBC-4A172AF93B7F}" type="presOf" srcId="{0E58074A-6CCC-4880-915E-D6C9F0D2477A}" destId="{BD7DF5B3-F69B-43A7-897E-BF728C689AA8}" srcOrd="0" destOrd="0" presId="urn:microsoft.com/office/officeart/2005/8/layout/matrix1"/>
    <dgm:cxn modelId="{C044E1EF-58EE-44D3-B586-8DDFB5E56BD1}" type="presOf" srcId="{5225B000-E79C-4699-A4B0-9E347109FF5A}" destId="{84D9C5A0-F3FA-4515-BB21-6819152E120D}" srcOrd="1" destOrd="0" presId="urn:microsoft.com/office/officeart/2005/8/layout/matrix1"/>
    <dgm:cxn modelId="{38AA3375-3EE4-4860-B6F1-11EF60C392F4}" srcId="{0E58074A-6CCC-4880-915E-D6C9F0D2477A}" destId="{1B99DA37-646F-408A-B905-F6ED991A126C}" srcOrd="0" destOrd="0" parTransId="{CBC0A9D1-599A-4AF1-84AF-AC291EF61535}" sibTransId="{2DD743A7-6606-4C85-95CF-F36452E0A2C0}"/>
    <dgm:cxn modelId="{0060D3F3-DE8E-4EE9-85FF-EFB32664750D}" type="presOf" srcId="{9DF33120-A771-4DDF-A74B-C519F954DA0E}" destId="{248D5239-C3F5-48A9-8F23-E37F5473E7B4}" srcOrd="1" destOrd="0" presId="urn:microsoft.com/office/officeart/2005/8/layout/matrix1"/>
    <dgm:cxn modelId="{1C1774E4-22DF-45D5-9A79-3A9A69E99AE3}" type="presOf" srcId="{5225B000-E79C-4699-A4B0-9E347109FF5A}" destId="{FA0711FE-C0AB-44E0-8D6F-672DBD73629B}" srcOrd="0" destOrd="0" presId="urn:microsoft.com/office/officeart/2005/8/layout/matrix1"/>
    <dgm:cxn modelId="{F6A53B2E-9A34-48CD-8C03-CD0219BED2F2}" type="presOf" srcId="{42D6C4DA-D065-4E19-ADD8-CDEBD21A4812}" destId="{B07C6176-8095-4ECE-ACE1-4765F751197F}" srcOrd="0" destOrd="0" presId="urn:microsoft.com/office/officeart/2005/8/layout/matrix1"/>
    <dgm:cxn modelId="{D080B84B-7661-46B0-AD33-930276B4F413}" type="presParOf" srcId="{BD7DF5B3-F69B-43A7-897E-BF728C689AA8}" destId="{63A653D1-8D96-4602-B8EE-3DEA873AFD9A}" srcOrd="0" destOrd="0" presId="urn:microsoft.com/office/officeart/2005/8/layout/matrix1"/>
    <dgm:cxn modelId="{7DCD21BA-7BD3-485A-9093-967FD4108C98}" type="presParOf" srcId="{63A653D1-8D96-4602-B8EE-3DEA873AFD9A}" destId="{7FC0F710-4099-4B46-B47A-6951CAAFC367}" srcOrd="0" destOrd="0" presId="urn:microsoft.com/office/officeart/2005/8/layout/matrix1"/>
    <dgm:cxn modelId="{B42D489B-C992-46B0-BB9B-135AB766B879}" type="presParOf" srcId="{63A653D1-8D96-4602-B8EE-3DEA873AFD9A}" destId="{248D5239-C3F5-48A9-8F23-E37F5473E7B4}" srcOrd="1" destOrd="0" presId="urn:microsoft.com/office/officeart/2005/8/layout/matrix1"/>
    <dgm:cxn modelId="{C2184D30-279A-4DFD-9312-2E1D680B02CD}" type="presParOf" srcId="{63A653D1-8D96-4602-B8EE-3DEA873AFD9A}" destId="{34E63AF9-35F5-40DA-A001-86B125FFF368}" srcOrd="2" destOrd="0" presId="urn:microsoft.com/office/officeart/2005/8/layout/matrix1"/>
    <dgm:cxn modelId="{5DAB03A7-9871-4135-B1B1-70EFD3F839A6}" type="presParOf" srcId="{63A653D1-8D96-4602-B8EE-3DEA873AFD9A}" destId="{567BE8DF-2AFD-4171-8478-DD80E114B6F5}" srcOrd="3" destOrd="0" presId="urn:microsoft.com/office/officeart/2005/8/layout/matrix1"/>
    <dgm:cxn modelId="{8E5A17F9-58C9-4E4F-B820-D6CA5B462B69}" type="presParOf" srcId="{63A653D1-8D96-4602-B8EE-3DEA873AFD9A}" destId="{FA0711FE-C0AB-44E0-8D6F-672DBD73629B}" srcOrd="4" destOrd="0" presId="urn:microsoft.com/office/officeart/2005/8/layout/matrix1"/>
    <dgm:cxn modelId="{F2FA92FB-F870-4DD2-B00F-A6224961A8EC}" type="presParOf" srcId="{63A653D1-8D96-4602-B8EE-3DEA873AFD9A}" destId="{84D9C5A0-F3FA-4515-BB21-6819152E120D}" srcOrd="5" destOrd="0" presId="urn:microsoft.com/office/officeart/2005/8/layout/matrix1"/>
    <dgm:cxn modelId="{EDF4DA37-5534-4D9B-892D-B516B896CDAB}" type="presParOf" srcId="{63A653D1-8D96-4602-B8EE-3DEA873AFD9A}" destId="{B07C6176-8095-4ECE-ACE1-4765F751197F}" srcOrd="6" destOrd="0" presId="urn:microsoft.com/office/officeart/2005/8/layout/matrix1"/>
    <dgm:cxn modelId="{7AEBCD8F-C135-412B-94E7-1AFA7A643FC9}" type="presParOf" srcId="{63A653D1-8D96-4602-B8EE-3DEA873AFD9A}" destId="{CB6C361F-1515-43DD-8764-DCA6AD4F8D9B}" srcOrd="7" destOrd="0" presId="urn:microsoft.com/office/officeart/2005/8/layout/matrix1"/>
    <dgm:cxn modelId="{23FDEB06-CBC8-4FBC-B3EB-D858BBF6FBF5}" type="presParOf" srcId="{BD7DF5B3-F69B-43A7-897E-BF728C689AA8}" destId="{5C708F5D-E8B8-4B63-8247-A4DF63C5BBD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58074A-6CCC-4880-915E-D6C9F0D2477A}" type="doc">
      <dgm:prSet loTypeId="urn:microsoft.com/office/officeart/2005/8/layout/matrix1" loCatId="matrix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B99DA37-646F-408A-B905-F6ED991A126C}">
      <dgm:prSet phldrT="[Текст]" custT="1"/>
      <dgm:spPr>
        <a:solidFill>
          <a:srgbClr val="6853B5"/>
        </a:solidFill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Результаты                                 сформированности                         саморегуляции                                                                  в двигательной сфере</a:t>
          </a:r>
          <a:endParaRPr lang="ru-RU" sz="2400" b="1" dirty="0">
            <a:solidFill>
              <a:schemeClr val="bg1"/>
            </a:solidFill>
            <a:latin typeface="+mn-lt"/>
          </a:endParaRPr>
        </a:p>
      </dgm:t>
    </dgm:pt>
    <dgm:pt modelId="{CBC0A9D1-599A-4AF1-84AF-AC291EF61535}" type="parTrans" cxnId="{38AA3375-3EE4-4860-B6F1-11EF60C392F4}">
      <dgm:prSet/>
      <dgm:spPr/>
      <dgm:t>
        <a:bodyPr/>
        <a:lstStyle/>
        <a:p>
          <a:endParaRPr lang="ru-RU"/>
        </a:p>
      </dgm:t>
    </dgm:pt>
    <dgm:pt modelId="{2DD743A7-6606-4C85-95CF-F36452E0A2C0}" type="sibTrans" cxnId="{38AA3375-3EE4-4860-B6F1-11EF60C392F4}">
      <dgm:prSet/>
      <dgm:spPr/>
      <dgm:t>
        <a:bodyPr/>
        <a:lstStyle/>
        <a:p>
          <a:endParaRPr lang="ru-RU"/>
        </a:p>
      </dgm:t>
    </dgm:pt>
    <dgm:pt modelId="{9DF33120-A771-4DDF-A74B-C519F954DA0E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400" b="1" dirty="0" smtClean="0"/>
            <a:t> </a:t>
          </a:r>
          <a:r>
            <a:rPr lang="ru-RU" sz="20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Ребенок произвольно направляет свое внимание  на мыщцы,                        участвующие в движении</a:t>
          </a:r>
          <a:endParaRPr lang="ru-RU" sz="2000" dirty="0">
            <a:solidFill>
              <a:schemeClr val="bg1"/>
            </a:solidFill>
            <a:latin typeface="+mn-lt"/>
          </a:endParaRPr>
        </a:p>
      </dgm:t>
    </dgm:pt>
    <dgm:pt modelId="{191C8EFD-578B-450B-80C1-EB34C94D0233}" type="parTrans" cxnId="{9DCF468B-D639-40BF-9108-304EFB442B25}">
      <dgm:prSet/>
      <dgm:spPr/>
      <dgm:t>
        <a:bodyPr/>
        <a:lstStyle/>
        <a:p>
          <a:endParaRPr lang="ru-RU"/>
        </a:p>
      </dgm:t>
    </dgm:pt>
    <dgm:pt modelId="{80911E57-3322-4810-87B3-AE9A655FC403}" type="sibTrans" cxnId="{9DCF468B-D639-40BF-9108-304EFB442B25}">
      <dgm:prSet/>
      <dgm:spPr/>
      <dgm:t>
        <a:bodyPr/>
        <a:lstStyle/>
        <a:p>
          <a:endParaRPr lang="ru-RU"/>
        </a:p>
      </dgm:t>
    </dgm:pt>
    <dgm:pt modelId="{9B6A7EDE-D647-4CF6-9A36-74012AF75378}">
      <dgm:prSet phldrT="[Текст]" custT="1"/>
      <dgm:spPr>
        <a:solidFill>
          <a:srgbClr val="A591BD"/>
        </a:solidFill>
      </dgm:spPr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Различает и сравнивает мышечные ощущения</a:t>
          </a:r>
          <a:endParaRPr lang="ru-RU" sz="2000" b="1" dirty="0">
            <a:solidFill>
              <a:schemeClr val="bg1"/>
            </a:solidFill>
            <a:latin typeface="+mn-lt"/>
          </a:endParaRPr>
        </a:p>
      </dgm:t>
    </dgm:pt>
    <dgm:pt modelId="{A2F844D8-B2FD-44D5-9A1E-D709F8B0295A}" type="parTrans" cxnId="{BF556B29-B2AA-4F38-9B1E-CA3361913FF8}">
      <dgm:prSet/>
      <dgm:spPr/>
      <dgm:t>
        <a:bodyPr/>
        <a:lstStyle/>
        <a:p>
          <a:endParaRPr lang="ru-RU"/>
        </a:p>
      </dgm:t>
    </dgm:pt>
    <dgm:pt modelId="{A4E2998C-1F72-4573-96FB-7E349E539466}" type="sibTrans" cxnId="{BF556B29-B2AA-4F38-9B1E-CA3361913FF8}">
      <dgm:prSet/>
      <dgm:spPr/>
      <dgm:t>
        <a:bodyPr/>
        <a:lstStyle/>
        <a:p>
          <a:endParaRPr lang="ru-RU"/>
        </a:p>
      </dgm:t>
    </dgm:pt>
    <dgm:pt modelId="{42D6C4DA-D065-4E19-ADD8-CDEBD21A4812}">
      <dgm:prSet phldrT="[Текст]" custT="1"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1BB37ABE-6443-4CC5-82BC-9E99C87873DF}" type="parTrans" cxnId="{08356629-71A8-459F-A8A4-5779FA6D7BDF}">
      <dgm:prSet/>
      <dgm:spPr/>
      <dgm:t>
        <a:bodyPr/>
        <a:lstStyle/>
        <a:p>
          <a:endParaRPr lang="ru-RU"/>
        </a:p>
      </dgm:t>
    </dgm:pt>
    <dgm:pt modelId="{83C8FC0D-82B9-4E07-870A-14CE8166D5B4}" type="sibTrans" cxnId="{08356629-71A8-459F-A8A4-5779FA6D7BDF}">
      <dgm:prSet/>
      <dgm:spPr/>
      <dgm:t>
        <a:bodyPr/>
        <a:lstStyle/>
        <a:p>
          <a:endParaRPr lang="ru-RU"/>
        </a:p>
      </dgm:t>
    </dgm:pt>
    <dgm:pt modelId="{C0686512-62ED-4763-B4B0-472943164DF7}">
      <dgm:prSet phldrT="[Текст]" phldr="1"/>
      <dgm:spPr/>
      <dgm:t>
        <a:bodyPr/>
        <a:lstStyle/>
        <a:p>
          <a:endParaRPr lang="ru-RU" dirty="0"/>
        </a:p>
      </dgm:t>
    </dgm:pt>
    <dgm:pt modelId="{B604CF37-650B-4923-A7B7-11853636CF8D}" type="parTrans" cxnId="{4807C76C-9839-426D-9F33-81FDF04A19F0}">
      <dgm:prSet/>
      <dgm:spPr/>
      <dgm:t>
        <a:bodyPr/>
        <a:lstStyle/>
        <a:p>
          <a:endParaRPr lang="ru-RU"/>
        </a:p>
      </dgm:t>
    </dgm:pt>
    <dgm:pt modelId="{47AFFDA5-790C-4975-887D-D2A344097501}" type="sibTrans" cxnId="{4807C76C-9839-426D-9F33-81FDF04A19F0}">
      <dgm:prSet/>
      <dgm:spPr/>
      <dgm:t>
        <a:bodyPr/>
        <a:lstStyle/>
        <a:p>
          <a:endParaRPr lang="ru-RU"/>
        </a:p>
      </dgm:t>
    </dgm:pt>
    <dgm:pt modelId="{5225B000-E79C-4699-A4B0-9E347109FF5A}">
      <dgm:prSet custT="1"/>
      <dgm:spPr/>
      <dgm:t>
        <a:bodyPr/>
        <a:lstStyle/>
        <a:p>
          <a:endParaRPr lang="ru-RU"/>
        </a:p>
      </dgm:t>
    </dgm:pt>
    <dgm:pt modelId="{DF220EDA-D3E1-4EE0-BB1A-3848890CE6C1}" type="parTrans" cxnId="{427A1438-A280-42F6-88CA-C8A0F70246D2}">
      <dgm:prSet/>
      <dgm:spPr/>
      <dgm:t>
        <a:bodyPr/>
        <a:lstStyle/>
        <a:p>
          <a:endParaRPr lang="ru-RU"/>
        </a:p>
      </dgm:t>
    </dgm:pt>
    <dgm:pt modelId="{6B793487-4C56-4A29-A003-7527743FCDE6}" type="sibTrans" cxnId="{427A1438-A280-42F6-88CA-C8A0F70246D2}">
      <dgm:prSet/>
      <dgm:spPr/>
      <dgm:t>
        <a:bodyPr/>
        <a:lstStyle/>
        <a:p>
          <a:endParaRPr lang="ru-RU"/>
        </a:p>
      </dgm:t>
    </dgm:pt>
    <dgm:pt modelId="{72F9282C-5501-4591-917E-D0954BAFC95B}">
      <dgm:prSet/>
      <dgm:spPr/>
      <dgm:t>
        <a:bodyPr/>
        <a:lstStyle/>
        <a:p>
          <a:endParaRPr lang="ru-RU"/>
        </a:p>
      </dgm:t>
    </dgm:pt>
    <dgm:pt modelId="{5334900D-63C3-4986-AEFF-1B5051475C1A}" type="parTrans" cxnId="{F6E437A0-EFF0-4120-9E9D-1C28DD8AE5B3}">
      <dgm:prSet/>
      <dgm:spPr/>
      <dgm:t>
        <a:bodyPr/>
        <a:lstStyle/>
        <a:p>
          <a:endParaRPr lang="ru-RU"/>
        </a:p>
      </dgm:t>
    </dgm:pt>
    <dgm:pt modelId="{B116C031-3DF2-44F4-8D0C-BBB5BDBA7F8B}" type="sibTrans" cxnId="{F6E437A0-EFF0-4120-9E9D-1C28DD8AE5B3}">
      <dgm:prSet/>
      <dgm:spPr/>
      <dgm:t>
        <a:bodyPr/>
        <a:lstStyle/>
        <a:p>
          <a:endParaRPr lang="ru-RU"/>
        </a:p>
      </dgm:t>
    </dgm:pt>
    <dgm:pt modelId="{A142D9C7-AA74-4826-83AF-0D3B3228CE81}">
      <dgm:prSet/>
      <dgm:spPr/>
      <dgm:t>
        <a:bodyPr/>
        <a:lstStyle/>
        <a:p>
          <a:endParaRPr lang="ru-RU"/>
        </a:p>
      </dgm:t>
    </dgm:pt>
    <dgm:pt modelId="{4F4A5502-6219-4B1C-8FC3-AFED7DDC41DF}" type="parTrans" cxnId="{ABB09522-7A5D-47A9-8E47-422B44627468}">
      <dgm:prSet/>
      <dgm:spPr/>
      <dgm:t>
        <a:bodyPr/>
        <a:lstStyle/>
        <a:p>
          <a:endParaRPr lang="ru-RU"/>
        </a:p>
      </dgm:t>
    </dgm:pt>
    <dgm:pt modelId="{83AD878D-D719-4737-B63C-95268AECE4F2}" type="sibTrans" cxnId="{ABB09522-7A5D-47A9-8E47-422B44627468}">
      <dgm:prSet/>
      <dgm:spPr/>
      <dgm:t>
        <a:bodyPr/>
        <a:lstStyle/>
        <a:p>
          <a:endParaRPr lang="ru-RU"/>
        </a:p>
      </dgm:t>
    </dgm:pt>
    <dgm:pt modelId="{7725A8D5-A2AE-4B15-A6F4-2ED00C8458B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Определяет соответствующие характеру ощущения ,                     движения, сопровождаемые этими ощущениями  </a:t>
          </a:r>
          <a:endParaRPr lang="ru-RU" sz="2000" b="1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2E89328E-34A6-4487-BABB-19111308B7CE}" type="parTrans" cxnId="{1A60E866-2D4B-453B-A2F9-A11F26D25DF8}">
      <dgm:prSet/>
      <dgm:spPr/>
      <dgm:t>
        <a:bodyPr/>
        <a:lstStyle/>
        <a:p>
          <a:endParaRPr lang="ru-RU"/>
        </a:p>
      </dgm:t>
    </dgm:pt>
    <dgm:pt modelId="{9F241CCE-074F-4873-B4C9-A5C8E0BEECF0}" type="sibTrans" cxnId="{1A60E866-2D4B-453B-A2F9-A11F26D25DF8}">
      <dgm:prSet/>
      <dgm:spPr/>
      <dgm:t>
        <a:bodyPr/>
        <a:lstStyle/>
        <a:p>
          <a:endParaRPr lang="ru-RU"/>
        </a:p>
      </dgm:t>
    </dgm:pt>
    <dgm:pt modelId="{72949798-2BE0-4794-A283-7CC9D78743AC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Меняет характер движений, опираясь на контроль своих ощущений</a:t>
          </a:r>
          <a:endParaRPr lang="ru-RU" sz="2000" b="1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1485EFB-8B1C-40D0-99BD-FF50924017BC}" type="parTrans" cxnId="{1B9D53BF-0579-4B83-961C-FE15BB8FCC87}">
      <dgm:prSet/>
      <dgm:spPr/>
      <dgm:t>
        <a:bodyPr/>
        <a:lstStyle/>
        <a:p>
          <a:endParaRPr lang="ru-RU"/>
        </a:p>
      </dgm:t>
    </dgm:pt>
    <dgm:pt modelId="{75D2C9A1-0792-4E3D-9B47-4C9291ACD7D2}" type="sibTrans" cxnId="{1B9D53BF-0579-4B83-961C-FE15BB8FCC87}">
      <dgm:prSet/>
      <dgm:spPr/>
      <dgm:t>
        <a:bodyPr/>
        <a:lstStyle/>
        <a:p>
          <a:endParaRPr lang="ru-RU"/>
        </a:p>
      </dgm:t>
    </dgm:pt>
    <dgm:pt modelId="{BD7DF5B3-F69B-43A7-897E-BF728C689AA8}" type="pres">
      <dgm:prSet presAssocID="{0E58074A-6CCC-4880-915E-D6C9F0D247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A653D1-8D96-4602-B8EE-3DEA873AFD9A}" type="pres">
      <dgm:prSet presAssocID="{0E58074A-6CCC-4880-915E-D6C9F0D2477A}" presName="matrix" presStyleCnt="0"/>
      <dgm:spPr/>
    </dgm:pt>
    <dgm:pt modelId="{7FC0F710-4099-4B46-B47A-6951CAAFC367}" type="pres">
      <dgm:prSet presAssocID="{0E58074A-6CCC-4880-915E-D6C9F0D2477A}" presName="tile1" presStyleLbl="node1" presStyleIdx="0" presStyleCnt="4" custScaleY="102735"/>
      <dgm:spPr/>
      <dgm:t>
        <a:bodyPr/>
        <a:lstStyle/>
        <a:p>
          <a:endParaRPr lang="ru-RU"/>
        </a:p>
      </dgm:t>
    </dgm:pt>
    <dgm:pt modelId="{248D5239-C3F5-48A9-8F23-E37F5473E7B4}" type="pres">
      <dgm:prSet presAssocID="{0E58074A-6CCC-4880-915E-D6C9F0D247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E63AF9-35F5-40DA-A001-86B125FFF368}" type="pres">
      <dgm:prSet presAssocID="{0E58074A-6CCC-4880-915E-D6C9F0D2477A}" presName="tile2" presStyleLbl="node1" presStyleIdx="1" presStyleCnt="4"/>
      <dgm:spPr/>
      <dgm:t>
        <a:bodyPr/>
        <a:lstStyle/>
        <a:p>
          <a:endParaRPr lang="ru-RU"/>
        </a:p>
      </dgm:t>
    </dgm:pt>
    <dgm:pt modelId="{567BE8DF-2AFD-4171-8478-DD80E114B6F5}" type="pres">
      <dgm:prSet presAssocID="{0E58074A-6CCC-4880-915E-D6C9F0D247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711FE-C0AB-44E0-8D6F-672DBD73629B}" type="pres">
      <dgm:prSet presAssocID="{0E58074A-6CCC-4880-915E-D6C9F0D2477A}" presName="tile3" presStyleLbl="node1" presStyleIdx="2" presStyleCnt="4" custScaleY="107031"/>
      <dgm:spPr/>
      <dgm:t>
        <a:bodyPr/>
        <a:lstStyle/>
        <a:p>
          <a:endParaRPr lang="ru-RU"/>
        </a:p>
      </dgm:t>
    </dgm:pt>
    <dgm:pt modelId="{84D9C5A0-F3FA-4515-BB21-6819152E120D}" type="pres">
      <dgm:prSet presAssocID="{0E58074A-6CCC-4880-915E-D6C9F0D247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C6176-8095-4ECE-ACE1-4765F751197F}" type="pres">
      <dgm:prSet presAssocID="{0E58074A-6CCC-4880-915E-D6C9F0D2477A}" presName="tile4" presStyleLbl="node1" presStyleIdx="3" presStyleCnt="4" custScaleY="106055"/>
      <dgm:spPr/>
      <dgm:t>
        <a:bodyPr/>
        <a:lstStyle/>
        <a:p>
          <a:endParaRPr lang="ru-RU"/>
        </a:p>
      </dgm:t>
    </dgm:pt>
    <dgm:pt modelId="{CB6C361F-1515-43DD-8764-DCA6AD4F8D9B}" type="pres">
      <dgm:prSet presAssocID="{0E58074A-6CCC-4880-915E-D6C9F0D247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08F5D-E8B8-4B63-8247-A4DF63C5BBD3}" type="pres">
      <dgm:prSet presAssocID="{0E58074A-6CCC-4880-915E-D6C9F0D2477A}" presName="centerTile" presStyleLbl="fgShp" presStyleIdx="0" presStyleCnt="1" custScaleX="143679" custScaleY="142832" custLinFactNeighborX="0" custLinFactNeighborY="-358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F468B-D639-40BF-9108-304EFB442B25}" srcId="{1B99DA37-646F-408A-B905-F6ED991A126C}" destId="{9DF33120-A771-4DDF-A74B-C519F954DA0E}" srcOrd="0" destOrd="0" parTransId="{191C8EFD-578B-450B-80C1-EB34C94D0233}" sibTransId="{80911E57-3322-4810-87B3-AE9A655FC403}"/>
    <dgm:cxn modelId="{79C6BE2D-FA9F-45D6-90BA-0750696DAA92}" type="presOf" srcId="{1B99DA37-646F-408A-B905-F6ED991A126C}" destId="{5C708F5D-E8B8-4B63-8247-A4DF63C5BBD3}" srcOrd="0" destOrd="0" presId="urn:microsoft.com/office/officeart/2005/8/layout/matrix1"/>
    <dgm:cxn modelId="{590D660A-1BC3-45BC-A9F8-1EA1542D155F}" type="presOf" srcId="{9B6A7EDE-D647-4CF6-9A36-74012AF75378}" destId="{34E63AF9-35F5-40DA-A001-86B125FFF368}" srcOrd="0" destOrd="0" presId="urn:microsoft.com/office/officeart/2005/8/layout/matrix1"/>
    <dgm:cxn modelId="{1B9D53BF-0579-4B83-961C-FE15BB8FCC87}" srcId="{1B99DA37-646F-408A-B905-F6ED991A126C}" destId="{72949798-2BE0-4794-A283-7CC9D78743AC}" srcOrd="3" destOrd="0" parTransId="{51485EFB-8B1C-40D0-99BD-FF50924017BC}" sibTransId="{75D2C9A1-0792-4E3D-9B47-4C9291ACD7D2}"/>
    <dgm:cxn modelId="{6196B6A2-8CC9-4BD5-9CAA-7C7546E2110B}" type="presOf" srcId="{9DF33120-A771-4DDF-A74B-C519F954DA0E}" destId="{7FC0F710-4099-4B46-B47A-6951CAAFC367}" srcOrd="0" destOrd="0" presId="urn:microsoft.com/office/officeart/2005/8/layout/matrix1"/>
    <dgm:cxn modelId="{42687206-3B56-4F5A-9345-813D3219094D}" type="presOf" srcId="{7725A8D5-A2AE-4B15-A6F4-2ED00C8458B0}" destId="{84D9C5A0-F3FA-4515-BB21-6819152E120D}" srcOrd="1" destOrd="0" presId="urn:microsoft.com/office/officeart/2005/8/layout/matrix1"/>
    <dgm:cxn modelId="{76320F36-F2FA-41EC-88B2-80782BC603CB}" type="presOf" srcId="{9DF33120-A771-4DDF-A74B-C519F954DA0E}" destId="{248D5239-C3F5-48A9-8F23-E37F5473E7B4}" srcOrd="1" destOrd="0" presId="urn:microsoft.com/office/officeart/2005/8/layout/matrix1"/>
    <dgm:cxn modelId="{F1A7F2A7-D4DF-42C2-BE1E-A6828CC72BF1}" type="presOf" srcId="{72949798-2BE0-4794-A283-7CC9D78743AC}" destId="{CB6C361F-1515-43DD-8764-DCA6AD4F8D9B}" srcOrd="1" destOrd="0" presId="urn:microsoft.com/office/officeart/2005/8/layout/matrix1"/>
    <dgm:cxn modelId="{75EC93AB-0D49-4200-86C6-C418D490482F}" type="presOf" srcId="{0E58074A-6CCC-4880-915E-D6C9F0D2477A}" destId="{BD7DF5B3-F69B-43A7-897E-BF728C689AA8}" srcOrd="0" destOrd="0" presId="urn:microsoft.com/office/officeart/2005/8/layout/matrix1"/>
    <dgm:cxn modelId="{BF556B29-B2AA-4F38-9B1E-CA3361913FF8}" srcId="{1B99DA37-646F-408A-B905-F6ED991A126C}" destId="{9B6A7EDE-D647-4CF6-9A36-74012AF75378}" srcOrd="1" destOrd="0" parTransId="{A2F844D8-B2FD-44D5-9A1E-D709F8B0295A}" sibTransId="{A4E2998C-1F72-4573-96FB-7E349E539466}"/>
    <dgm:cxn modelId="{BD7BA3C9-AF26-43CE-BF93-045606B7A1BF}" type="presOf" srcId="{72949798-2BE0-4794-A283-7CC9D78743AC}" destId="{B07C6176-8095-4ECE-ACE1-4765F751197F}" srcOrd="0" destOrd="0" presId="urn:microsoft.com/office/officeart/2005/8/layout/matrix1"/>
    <dgm:cxn modelId="{F71D4376-2F64-404E-9869-AB8CBCFD56FF}" type="presOf" srcId="{9B6A7EDE-D647-4CF6-9A36-74012AF75378}" destId="{567BE8DF-2AFD-4171-8478-DD80E114B6F5}" srcOrd="1" destOrd="0" presId="urn:microsoft.com/office/officeart/2005/8/layout/matrix1"/>
    <dgm:cxn modelId="{ABB09522-7A5D-47A9-8E47-422B44627468}" srcId="{1B99DA37-646F-408A-B905-F6ED991A126C}" destId="{A142D9C7-AA74-4826-83AF-0D3B3228CE81}" srcOrd="4" destOrd="0" parTransId="{4F4A5502-6219-4B1C-8FC3-AFED7DDC41DF}" sibTransId="{83AD878D-D719-4737-B63C-95268AECE4F2}"/>
    <dgm:cxn modelId="{427A1438-A280-42F6-88CA-C8A0F70246D2}" srcId="{1B99DA37-646F-408A-B905-F6ED991A126C}" destId="{5225B000-E79C-4699-A4B0-9E347109FF5A}" srcOrd="5" destOrd="0" parTransId="{DF220EDA-D3E1-4EE0-BB1A-3848890CE6C1}" sibTransId="{6B793487-4C56-4A29-A003-7527743FCDE6}"/>
    <dgm:cxn modelId="{4807C76C-9839-426D-9F33-81FDF04A19F0}" srcId="{1B99DA37-646F-408A-B905-F6ED991A126C}" destId="{C0686512-62ED-4763-B4B0-472943164DF7}" srcOrd="7" destOrd="0" parTransId="{B604CF37-650B-4923-A7B7-11853636CF8D}" sibTransId="{47AFFDA5-790C-4975-887D-D2A344097501}"/>
    <dgm:cxn modelId="{6B7C4A3D-E465-42EF-A30E-0ED158D0E3C1}" type="presOf" srcId="{7725A8D5-A2AE-4B15-A6F4-2ED00C8458B0}" destId="{FA0711FE-C0AB-44E0-8D6F-672DBD73629B}" srcOrd="0" destOrd="0" presId="urn:microsoft.com/office/officeart/2005/8/layout/matrix1"/>
    <dgm:cxn modelId="{F6E437A0-EFF0-4120-9E9D-1C28DD8AE5B3}" srcId="{0E58074A-6CCC-4880-915E-D6C9F0D2477A}" destId="{72F9282C-5501-4591-917E-D0954BAFC95B}" srcOrd="1" destOrd="0" parTransId="{5334900D-63C3-4986-AEFF-1B5051475C1A}" sibTransId="{B116C031-3DF2-44F4-8D0C-BBB5BDBA7F8B}"/>
    <dgm:cxn modelId="{08356629-71A8-459F-A8A4-5779FA6D7BDF}" srcId="{1B99DA37-646F-408A-B905-F6ED991A126C}" destId="{42D6C4DA-D065-4E19-ADD8-CDEBD21A4812}" srcOrd="6" destOrd="0" parTransId="{1BB37ABE-6443-4CC5-82BC-9E99C87873DF}" sibTransId="{83C8FC0D-82B9-4E07-870A-14CE8166D5B4}"/>
    <dgm:cxn modelId="{1A60E866-2D4B-453B-A2F9-A11F26D25DF8}" srcId="{1B99DA37-646F-408A-B905-F6ED991A126C}" destId="{7725A8D5-A2AE-4B15-A6F4-2ED00C8458B0}" srcOrd="2" destOrd="0" parTransId="{2E89328E-34A6-4487-BABB-19111308B7CE}" sibTransId="{9F241CCE-074F-4873-B4C9-A5C8E0BEECF0}"/>
    <dgm:cxn modelId="{38AA3375-3EE4-4860-B6F1-11EF60C392F4}" srcId="{0E58074A-6CCC-4880-915E-D6C9F0D2477A}" destId="{1B99DA37-646F-408A-B905-F6ED991A126C}" srcOrd="0" destOrd="0" parTransId="{CBC0A9D1-599A-4AF1-84AF-AC291EF61535}" sibTransId="{2DD743A7-6606-4C85-95CF-F36452E0A2C0}"/>
    <dgm:cxn modelId="{A20EAB92-F2D7-4D6F-83CA-1025C0406A9A}" type="presParOf" srcId="{BD7DF5B3-F69B-43A7-897E-BF728C689AA8}" destId="{63A653D1-8D96-4602-B8EE-3DEA873AFD9A}" srcOrd="0" destOrd="0" presId="urn:microsoft.com/office/officeart/2005/8/layout/matrix1"/>
    <dgm:cxn modelId="{A228C61B-3441-4A86-ADCA-2D690BE39426}" type="presParOf" srcId="{63A653D1-8D96-4602-B8EE-3DEA873AFD9A}" destId="{7FC0F710-4099-4B46-B47A-6951CAAFC367}" srcOrd="0" destOrd="0" presId="urn:microsoft.com/office/officeart/2005/8/layout/matrix1"/>
    <dgm:cxn modelId="{5CF8573C-8242-488E-B154-508C686EB98D}" type="presParOf" srcId="{63A653D1-8D96-4602-B8EE-3DEA873AFD9A}" destId="{248D5239-C3F5-48A9-8F23-E37F5473E7B4}" srcOrd="1" destOrd="0" presId="urn:microsoft.com/office/officeart/2005/8/layout/matrix1"/>
    <dgm:cxn modelId="{74DB13D6-32AA-4485-817D-E8084603BE16}" type="presParOf" srcId="{63A653D1-8D96-4602-B8EE-3DEA873AFD9A}" destId="{34E63AF9-35F5-40DA-A001-86B125FFF368}" srcOrd="2" destOrd="0" presId="urn:microsoft.com/office/officeart/2005/8/layout/matrix1"/>
    <dgm:cxn modelId="{0A6AEAF4-0381-41B4-8C94-06C4C2ED384C}" type="presParOf" srcId="{63A653D1-8D96-4602-B8EE-3DEA873AFD9A}" destId="{567BE8DF-2AFD-4171-8478-DD80E114B6F5}" srcOrd="3" destOrd="0" presId="urn:microsoft.com/office/officeart/2005/8/layout/matrix1"/>
    <dgm:cxn modelId="{720F5847-8B1F-4E04-BA63-2E18FC4C875E}" type="presParOf" srcId="{63A653D1-8D96-4602-B8EE-3DEA873AFD9A}" destId="{FA0711FE-C0AB-44E0-8D6F-672DBD73629B}" srcOrd="4" destOrd="0" presId="urn:microsoft.com/office/officeart/2005/8/layout/matrix1"/>
    <dgm:cxn modelId="{5F1C02E3-F9BC-4264-8AE9-979AC133B4AC}" type="presParOf" srcId="{63A653D1-8D96-4602-B8EE-3DEA873AFD9A}" destId="{84D9C5A0-F3FA-4515-BB21-6819152E120D}" srcOrd="5" destOrd="0" presId="urn:microsoft.com/office/officeart/2005/8/layout/matrix1"/>
    <dgm:cxn modelId="{31FA53D8-BE11-487B-AFB9-C10F0DAD0820}" type="presParOf" srcId="{63A653D1-8D96-4602-B8EE-3DEA873AFD9A}" destId="{B07C6176-8095-4ECE-ACE1-4765F751197F}" srcOrd="6" destOrd="0" presId="urn:microsoft.com/office/officeart/2005/8/layout/matrix1"/>
    <dgm:cxn modelId="{A8E9EFAC-EE95-48E1-AC9A-F0B55D085217}" type="presParOf" srcId="{63A653D1-8D96-4602-B8EE-3DEA873AFD9A}" destId="{CB6C361F-1515-43DD-8764-DCA6AD4F8D9B}" srcOrd="7" destOrd="0" presId="urn:microsoft.com/office/officeart/2005/8/layout/matrix1"/>
    <dgm:cxn modelId="{FAC74C78-CB6C-4898-8939-252AE1C170BC}" type="presParOf" srcId="{BD7DF5B3-F69B-43A7-897E-BF728C689AA8}" destId="{5C708F5D-E8B8-4B63-8247-A4DF63C5BBD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0F710-4099-4B46-B47A-6951CAAFC367}">
      <dsp:nvSpPr>
        <dsp:cNvPr id="0" name=""/>
        <dsp:cNvSpPr/>
      </dsp:nvSpPr>
      <dsp:spPr>
        <a:xfrm rot="16200000">
          <a:off x="936104" y="-936104"/>
          <a:ext cx="2304256" cy="4176464"/>
        </a:xfrm>
        <a:prstGeom prst="round1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ДВИГАТЕЛЬНАЯ СФЕРА </a:t>
          </a:r>
          <a:endParaRPr lang="ru-RU" sz="2400" kern="1200" dirty="0"/>
        </a:p>
      </dsp:txBody>
      <dsp:txXfrm rot="5400000">
        <a:off x="-1" y="1"/>
        <a:ext cx="4176464" cy="1728192"/>
      </dsp:txXfrm>
    </dsp:sp>
    <dsp:sp modelId="{34E63AF9-35F5-40DA-A001-86B125FFF368}">
      <dsp:nvSpPr>
        <dsp:cNvPr id="0" name=""/>
        <dsp:cNvSpPr/>
      </dsp:nvSpPr>
      <dsp:spPr>
        <a:xfrm>
          <a:off x="4176464" y="0"/>
          <a:ext cx="4176464" cy="2304256"/>
        </a:xfrm>
        <a:prstGeom prst="round1Rect">
          <a:avLst/>
        </a:prstGeom>
        <a:solidFill>
          <a:srgbClr val="A591B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ЭМОЦИОНАЛЬНАЯ СФЕРА</a:t>
          </a:r>
          <a:endParaRPr lang="ru-RU" sz="2400" b="1" kern="1200" dirty="0"/>
        </a:p>
      </dsp:txBody>
      <dsp:txXfrm>
        <a:off x="4176464" y="0"/>
        <a:ext cx="4176464" cy="1728192"/>
      </dsp:txXfrm>
    </dsp:sp>
    <dsp:sp modelId="{FA0711FE-C0AB-44E0-8D6F-672DBD73629B}">
      <dsp:nvSpPr>
        <dsp:cNvPr id="0" name=""/>
        <dsp:cNvSpPr/>
      </dsp:nvSpPr>
      <dsp:spPr>
        <a:xfrm rot="10800000">
          <a:off x="0" y="2304256"/>
          <a:ext cx="4176464" cy="2304256"/>
        </a:xfrm>
        <a:prstGeom prst="round1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СФЕРА ОБЩЕНИЯ</a:t>
          </a:r>
          <a:endParaRPr lang="ru-RU" sz="2400" b="1" kern="1200" dirty="0"/>
        </a:p>
      </dsp:txBody>
      <dsp:txXfrm rot="10800000">
        <a:off x="0" y="2880320"/>
        <a:ext cx="4176464" cy="1728192"/>
      </dsp:txXfrm>
    </dsp:sp>
    <dsp:sp modelId="{B07C6176-8095-4ECE-ACE1-4765F751197F}">
      <dsp:nvSpPr>
        <dsp:cNvPr id="0" name=""/>
        <dsp:cNvSpPr/>
      </dsp:nvSpPr>
      <dsp:spPr>
        <a:xfrm rot="5400000">
          <a:off x="5112568" y="1368152"/>
          <a:ext cx="2304256" cy="4176464"/>
        </a:xfrm>
        <a:prstGeom prst="round1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СФЕРА ПОВЕДЕНИЯ</a:t>
          </a:r>
          <a:r>
            <a:rPr lang="ru-RU" sz="2400" kern="1200" dirty="0" smtClean="0"/>
            <a:t/>
          </a:r>
          <a:br>
            <a:rPr lang="ru-RU" sz="2400" kern="1200" dirty="0" smtClean="0"/>
          </a:br>
          <a:endParaRPr lang="ru-RU" sz="2400" kern="1200" dirty="0"/>
        </a:p>
      </dsp:txBody>
      <dsp:txXfrm rot="-5400000">
        <a:off x="4176463" y="2880320"/>
        <a:ext cx="4176464" cy="1728192"/>
      </dsp:txXfrm>
    </dsp:sp>
    <dsp:sp modelId="{5C708F5D-E8B8-4B63-8247-A4DF63C5BBD3}">
      <dsp:nvSpPr>
        <dsp:cNvPr id="0" name=""/>
        <dsp:cNvSpPr/>
      </dsp:nvSpPr>
      <dsp:spPr>
        <a:xfrm>
          <a:off x="1357075" y="1224136"/>
          <a:ext cx="5616625" cy="2160240"/>
        </a:xfrm>
        <a:prstGeom prst="roundRect">
          <a:avLst/>
        </a:prstGeom>
        <a:solidFill>
          <a:srgbClr val="6853B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Саморегуляция – процесс управления человеком собственными психологическими и физиологическими состояниями,                          а также поступками</a:t>
          </a:r>
          <a:endParaRPr lang="ru-RU" sz="2400" b="1" kern="1200" dirty="0">
            <a:solidFill>
              <a:schemeClr val="bg1"/>
            </a:solidFill>
            <a:latin typeface="+mn-lt"/>
          </a:endParaRPr>
        </a:p>
      </dsp:txBody>
      <dsp:txXfrm>
        <a:off x="1462529" y="1329590"/>
        <a:ext cx="5405717" cy="1949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0F710-4099-4B46-B47A-6951CAAFC367}">
      <dsp:nvSpPr>
        <dsp:cNvPr id="0" name=""/>
        <dsp:cNvSpPr/>
      </dsp:nvSpPr>
      <dsp:spPr>
        <a:xfrm rot="16200000">
          <a:off x="982087" y="-1034662"/>
          <a:ext cx="2212289" cy="4176464"/>
        </a:xfrm>
        <a:prstGeom prst="round1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 </a:t>
          </a:r>
          <a:r>
            <a:rPr lang="ru-RU" sz="20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Ребенок произвольно направляет свое внимание  на мыщцы,                        участвующие в движении</a:t>
          </a:r>
          <a:endParaRPr lang="ru-RU" sz="2000" kern="1200" dirty="0">
            <a:solidFill>
              <a:schemeClr val="bg1"/>
            </a:solidFill>
            <a:latin typeface="+mn-lt"/>
          </a:endParaRPr>
        </a:p>
      </dsp:txBody>
      <dsp:txXfrm rot="5400000">
        <a:off x="-1" y="-52574"/>
        <a:ext cx="4176464" cy="1659216"/>
      </dsp:txXfrm>
    </dsp:sp>
    <dsp:sp modelId="{34E63AF9-35F5-40DA-A001-86B125FFF368}">
      <dsp:nvSpPr>
        <dsp:cNvPr id="0" name=""/>
        <dsp:cNvSpPr/>
      </dsp:nvSpPr>
      <dsp:spPr>
        <a:xfrm>
          <a:off x="4176464" y="-23127"/>
          <a:ext cx="4176464" cy="2153394"/>
        </a:xfrm>
        <a:prstGeom prst="round1Rect">
          <a:avLst/>
        </a:prstGeom>
        <a:solidFill>
          <a:srgbClr val="A591B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Различает и сравнивает мышечные ощущения</a:t>
          </a:r>
          <a:endParaRPr lang="ru-RU" sz="2000" b="1" kern="1200" dirty="0">
            <a:solidFill>
              <a:schemeClr val="bg1"/>
            </a:solidFill>
            <a:latin typeface="+mn-lt"/>
          </a:endParaRPr>
        </a:p>
      </dsp:txBody>
      <dsp:txXfrm>
        <a:off x="4176464" y="-23127"/>
        <a:ext cx="4176464" cy="1615045"/>
      </dsp:txXfrm>
    </dsp:sp>
    <dsp:sp modelId="{FA0711FE-C0AB-44E0-8D6F-672DBD73629B}">
      <dsp:nvSpPr>
        <dsp:cNvPr id="0" name=""/>
        <dsp:cNvSpPr/>
      </dsp:nvSpPr>
      <dsp:spPr>
        <a:xfrm rot="10800000">
          <a:off x="0" y="2054563"/>
          <a:ext cx="4176464" cy="2304799"/>
        </a:xfrm>
        <a:prstGeom prst="round1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Определяет соответствующие характеру ощущения ,                     движения, сопровождаемые этими ощущениями  </a:t>
          </a:r>
          <a:endParaRPr lang="ru-RU" sz="2000" b="1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 rot="10800000">
        <a:off x="0" y="2630763"/>
        <a:ext cx="4176464" cy="1728599"/>
      </dsp:txXfrm>
    </dsp:sp>
    <dsp:sp modelId="{B07C6176-8095-4ECE-ACE1-4765F751197F}">
      <dsp:nvSpPr>
        <dsp:cNvPr id="0" name=""/>
        <dsp:cNvSpPr/>
      </dsp:nvSpPr>
      <dsp:spPr>
        <a:xfrm rot="5400000">
          <a:off x="5122804" y="1118731"/>
          <a:ext cx="2283782" cy="4176464"/>
        </a:xfrm>
        <a:prstGeom prst="round1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Меняет характер движений, опираясь на контроль своих ощущений</a:t>
          </a:r>
          <a:endParaRPr lang="ru-RU" sz="2000" b="1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 rot="-5400000">
        <a:off x="4176463" y="2636018"/>
        <a:ext cx="4176464" cy="1712836"/>
      </dsp:txXfrm>
    </dsp:sp>
    <dsp:sp modelId="{5C708F5D-E8B8-4B63-8247-A4DF63C5BBD3}">
      <dsp:nvSpPr>
        <dsp:cNvPr id="0" name=""/>
        <dsp:cNvSpPr/>
      </dsp:nvSpPr>
      <dsp:spPr>
        <a:xfrm>
          <a:off x="2376253" y="1345871"/>
          <a:ext cx="3600421" cy="1537867"/>
        </a:xfrm>
        <a:prstGeom prst="roundRect">
          <a:avLst/>
        </a:prstGeom>
        <a:solidFill>
          <a:srgbClr val="6853B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+mn-lt"/>
              <a:cs typeface="Times New Roman" pitchFamily="18" charset="0"/>
            </a:rPr>
            <a:t>Результаты                                 сформированности                         саморегуляции                                                                  в двигательной сфере</a:t>
          </a:r>
          <a:endParaRPr lang="ru-RU" sz="2400" b="1" kern="1200" dirty="0">
            <a:solidFill>
              <a:schemeClr val="bg1"/>
            </a:solidFill>
            <a:latin typeface="+mn-lt"/>
          </a:endParaRPr>
        </a:p>
      </dsp:txBody>
      <dsp:txXfrm>
        <a:off x="2451325" y="1420943"/>
        <a:ext cx="3450277" cy="1387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FE7D-DE41-4D98-9B45-FB86790D2A6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2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84325" y="2492896"/>
            <a:ext cx="8536147" cy="41044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СТАНОВЛЕНИЕ САМОРЕГУЛЯЦИИ                                   В ДВИГАТЕЛЬНОЙ </a:t>
            </a:r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СФЕРЕ </a:t>
            </a:r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ДОШКОЛЬНИКОВ</a:t>
            </a:r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Заместитель заведующего по ВМР С.А. Дергачева</a:t>
            </a: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Инструктор по физической культуре К.В. Ефименко</a:t>
            </a: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547260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5" y="404665"/>
            <a:ext cx="8424937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КОПНА - ТРОПИНКИ - КОЧКИ</a:t>
            </a:r>
            <a:endParaRPr lang="ru-RU" sz="4000" b="1" dirty="0"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960440" cy="4979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212468" cy="4979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39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51520" y="260648"/>
            <a:ext cx="2626414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>
                <a:effectLst/>
              </a:rPr>
              <a:t>ПОЛ</a:t>
            </a:r>
            <a:endParaRPr lang="ru-RU" sz="4000" b="1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3161"/>
            <a:ext cx="2626414" cy="4471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06" y="1193161"/>
            <a:ext cx="2664296" cy="4464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2132854"/>
            <a:ext cx="2880320" cy="4464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258793" y="1133128"/>
            <a:ext cx="2626414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НОС</a:t>
            </a:r>
            <a:endParaRPr lang="ru-RU" sz="4000" b="1" dirty="0">
              <a:effectLst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176" y="260648"/>
            <a:ext cx="2626414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>
                <a:effectLst/>
              </a:rPr>
              <a:t>ПОТОЛОК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3040"/>
            <a:ext cx="3753134" cy="5232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14456"/>
            <a:ext cx="4464496" cy="4310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СЛУШАЙ ХЛОПКИ</a:t>
            </a:r>
            <a:endParaRPr lang="ru-RU" sz="4000" b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14" y="318384"/>
            <a:ext cx="1650982" cy="3792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77" y="1245489"/>
            <a:ext cx="1794998" cy="40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6" y="1268761"/>
            <a:ext cx="3379169" cy="525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68760"/>
            <a:ext cx="4968552" cy="2592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64342"/>
            <a:ext cx="4968552" cy="2459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A0F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РАССКАЖЕМ И ПОКАЖЕМ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60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9" y="312321"/>
            <a:ext cx="7573529" cy="4484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10839" y="5103186"/>
            <a:ext cx="3786763" cy="14581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МАССАЖ</a:t>
            </a:r>
          </a:p>
          <a:p>
            <a:pPr algn="ctr" eaLnBrk="0" fontAlgn="base" hangingPunct="0"/>
            <a:r>
              <a:rPr lang="ru-RU" sz="4000" b="1" dirty="0" smtClean="0"/>
              <a:t> В КРУГУ</a:t>
            </a:r>
            <a:endParaRPr lang="ru-RU" sz="4000" b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4392488" cy="2988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30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" y="1196752"/>
            <a:ext cx="3923928" cy="5301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944990" cy="5307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КОРАБЛИК</a:t>
            </a:r>
            <a:endParaRPr lang="ru-RU" sz="4000" b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50579"/>
            <a:ext cx="2160240" cy="24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8" y="1196752"/>
            <a:ext cx="5688630" cy="5336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A0F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ДОТЯНИСЬ ДО ЗВЕЗД</a:t>
            </a:r>
            <a:endParaRPr lang="ru-RU" sz="4000" b="1" dirty="0">
              <a:effectLst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" y="0"/>
            <a:ext cx="9000492" cy="508518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" y="0"/>
            <a:ext cx="9000492" cy="5085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2277" y="1251919"/>
            <a:ext cx="6694813" cy="45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19888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2" y="64115"/>
            <a:ext cx="7416824" cy="178070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94749417"/>
              </p:ext>
            </p:extLst>
          </p:nvPr>
        </p:nvGraphicFramePr>
        <p:xfrm>
          <a:off x="406608" y="1844824"/>
          <a:ext cx="83529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251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2564904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09201688"/>
              </p:ext>
            </p:extLst>
          </p:nvPr>
        </p:nvGraphicFramePr>
        <p:xfrm>
          <a:off x="395536" y="2146548"/>
          <a:ext cx="8352928" cy="430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71400"/>
            <a:ext cx="5328592" cy="22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332656"/>
            <a:ext cx="7992888" cy="1446324"/>
          </a:xfrm>
          <a:prstGeom prst="roundRect">
            <a:avLst/>
          </a:prstGeom>
          <a:solidFill>
            <a:srgbClr val="A5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cs typeface="Times New Roman" pitchFamily="18" charset="0"/>
              </a:rPr>
              <a:t>Физические упражнения,                                                направленные                                                                                             на развитие  саморегуляции дошкольников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1519" y="2131005"/>
            <a:ext cx="3082585" cy="1262689"/>
          </a:xfrm>
          <a:prstGeom prst="roundRect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Телесно – ориентированные упражнения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37685" y="2131005"/>
            <a:ext cx="2808312" cy="12979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Times New Roman" panose="02020603050405020304" pitchFamily="18" charset="0"/>
              </a:rPr>
              <a:t>Упражнения                     для релаксации                   и самомассаж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9175846" cy="2060848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703919" y="3853651"/>
            <a:ext cx="3444417" cy="1584176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Упражнения                                              на развитие                                  мелкой моторики 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297445" y="3672046"/>
            <a:ext cx="3240360" cy="1341129"/>
          </a:xfrm>
          <a:prstGeom prst="roundRect">
            <a:avLst/>
          </a:prstGeom>
          <a:solidFill>
            <a:srgbClr val="685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Дыхательные упражнения</a:t>
            </a:r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06" y="1501755"/>
            <a:ext cx="4059878" cy="57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1"/>
            <a:ext cx="8424936" cy="5275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        КОШАЧЬИ ЛАПКИ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65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424936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A0F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ОЖЕРЕЛЬЕ ДЛЯ МАМЫ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48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68759"/>
            <a:ext cx="4392489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26" y="2996951"/>
            <a:ext cx="4392488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3933055"/>
            <a:ext cx="4392489" cy="2585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КУЛАК, РЕБРО, ЛАДОНЬ</a:t>
            </a:r>
            <a:endParaRPr lang="ru-RU" sz="4000" b="1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507" y="641825"/>
            <a:ext cx="4889941" cy="22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ПЕРЕНЕСИ КУБИК</a:t>
            </a:r>
            <a:endParaRPr lang="ru-RU" sz="4000" b="1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268760"/>
            <a:ext cx="458307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31" y="1700808"/>
            <a:ext cx="4464496" cy="2844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4005064"/>
            <a:ext cx="458307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61" y="4155514"/>
            <a:ext cx="3528392" cy="24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8424936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A0F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ЗАПРЕТНОЕ ЧИСЛО</a:t>
            </a:r>
            <a:endParaRPr lang="ru-RU" sz="4000" b="1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891">
            <a:off x="2277909" y="719045"/>
            <a:ext cx="3542697" cy="35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196</Words>
  <Application>Microsoft Office PowerPoint</Application>
  <PresentationFormat>Экран (4:3)</PresentationFormat>
  <Paragraphs>44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антон иванов</cp:lastModifiedBy>
  <cp:revision>215</cp:revision>
  <dcterms:created xsi:type="dcterms:W3CDTF">2016-11-23T14:49:13Z</dcterms:created>
  <dcterms:modified xsi:type="dcterms:W3CDTF">2018-03-25T13:25:20Z</dcterms:modified>
</cp:coreProperties>
</file>