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" y="0"/>
            <a:ext cx="9144000" cy="70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Пигаревский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ДС»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5472608"/>
          </a:xfrm>
        </p:spPr>
        <p:txBody>
          <a:bodyPr>
            <a:normAutofit fontScale="32500" lnSpcReduction="20000"/>
          </a:bodyPr>
          <a:lstStyle/>
          <a:p>
            <a:endParaRPr lang="ru-RU" sz="3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7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7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Спортивные старты с участием детей с ОВЗ» </a:t>
            </a:r>
          </a:p>
          <a:p>
            <a:r>
              <a:rPr lang="ru-RU" sz="9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празднования</a:t>
            </a:r>
          </a:p>
          <a:p>
            <a:r>
              <a:rPr lang="ru-RU" sz="9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Дня защитника Отечества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Инструктор </a:t>
            </a:r>
            <a:r>
              <a:rPr lang="ru-RU" sz="5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ФК: </a:t>
            </a:r>
            <a:r>
              <a:rPr lang="ru-RU" sz="5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Бондаренко А.Д.</a:t>
            </a:r>
            <a:endParaRPr lang="ru-RU" sz="5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5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endParaRPr lang="ru-RU" sz="5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0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99" y="-196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181" y="260648"/>
            <a:ext cx="8784976" cy="2160240"/>
          </a:xfrm>
        </p:spPr>
        <p:txBody>
          <a:bodyPr>
            <a:normAutofit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совершенствование двигательных навыков и умения у детей нормы и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ОВЗ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(РАС,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ЗПР)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посредством игр и эстафет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424936" cy="38884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1.Сохранение, укрепление и охрана здоровья детей, повышение умственной и физической работоспособности.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2.Формирование у детей интереса к физической культуре и совместным физическим занятиям со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сверстниками.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4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Впереди нас ждали увлекательные испытания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17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8884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484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884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2484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3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24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463"/>
            <a:ext cx="4176464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0324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764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884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8884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1044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5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5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076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076"/>
            <a:ext cx="4032448" cy="283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84984"/>
            <a:ext cx="410445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03244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92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5\Desktop\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16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5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91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«Пигаревский ДС»</vt:lpstr>
      <vt:lpstr>Цель: совершенствование двигательных навыков и умения у детей нормы и детей с ОВЗ (РАС, ЗПР) посредством игр и эстафет.</vt:lpstr>
      <vt:lpstr>Впереди нас ждали увлекательные испытания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«Пигаревский ДС»</dc:title>
  <dc:creator>Home5</dc:creator>
  <cp:lastModifiedBy>Home5</cp:lastModifiedBy>
  <cp:revision>9</cp:revision>
  <dcterms:created xsi:type="dcterms:W3CDTF">2022-05-23T09:17:03Z</dcterms:created>
  <dcterms:modified xsi:type="dcterms:W3CDTF">2022-05-23T11:12:10Z</dcterms:modified>
</cp:coreProperties>
</file>