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6" r:id="rId14"/>
    <p:sldId id="285" r:id="rId15"/>
    <p:sldId id="284" r:id="rId16"/>
    <p:sldId id="283" r:id="rId17"/>
    <p:sldId id="282" r:id="rId18"/>
    <p:sldId id="281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ДС»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Тема: «Мы играем с «Дарами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Ф.Фребеля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Педегог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психолог: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Баркина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Учитель- логопед: Никонова А.И.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2022г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32857"/>
            <a:ext cx="40324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6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«Магазин»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22322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2188077" cy="26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3672408" cy="50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8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«Я умею…»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448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3600"/>
            <a:ext cx="2808312" cy="283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808312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7626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475252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58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«Настроение»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3123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2403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9604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08720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86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 лугу. Насекомые»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29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5024"/>
            <a:ext cx="403860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4" y="1052736"/>
            <a:ext cx="3735242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45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«Что для чего»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73630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3" y="3717032"/>
            <a:ext cx="276758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3" y="836712"/>
            <a:ext cx="2767589" cy="2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73630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«Новый год»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4563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3123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«Украшаем елку»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40386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096344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05065"/>
            <a:ext cx="1728191" cy="26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05066"/>
            <a:ext cx="1728191" cy="26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168352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 севере»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240360" cy="48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077072"/>
            <a:ext cx="266429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8"/>
            <a:ext cx="266429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«Волшебники»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40968"/>
            <a:ext cx="403860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4038600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 лугу. Цветы»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386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40969"/>
            <a:ext cx="4038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дают возможность решать различные педагогические задачи в игровой форме, наиболее доступной для дошкольников.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игры можно добиться более прочных и осознанных знаний, умений и навыков.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будят детское воображение и создают приподнятое настроение.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3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Создание социально-педагогической развивающей среды, включающей специально организованное предметно-игровое пространство для обеспечения развития элементарных представлений у дошкольников с ОВЗ. Вовлечение детей старшего дошкольного возраста в игровую деятельность и развитие познавательной, речевой, двигательной и творческой активности с помощью «Даров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Ф.Фребеля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Расширять представления об окружающем мире.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Формировать умение пользоваться карточками-схемами к играм.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Способствовать формированию познавательного интереса, обобщить, уточнить ранее полученные знания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Развитие логическое мышление, память, внимание, творческое воображение, интерес к познавательной деятельности.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Способствовать обогащению активного словаря, формированию грамматически правильного строя речи.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Создавать условия для активной, самостоятельной, творческой, игровой деятельности детей.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Развивать коммуникативные навыки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Воспитывать уважение к участникам игр, взаимопомощь.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Воспитывать любознательность, интерес к игровой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9358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Фридрих Вильгельм Август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Фребель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немецкий педагог , теоретик дошкольного воспитания, ученик Песталоцци, исходил из того, что дети – цветы и воспитывать их должны «добрые садовницы».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Создатель понятия «детский сад».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– это не ребячество, а высший      уровень развития ребенка».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Фридрих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Фребель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243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55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Фридрих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Фребель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немецкий педагог 19 века не только придумал сам термин «детский сад», но и привлек внимание общественности к необходимости заниматься с детьми дошкольного возраста.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термин «детский сад»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вложил понимание ребенка как цветок который надо заботливо выращивать, сохраняя при этом его врожденную природу («дети – цветы жизни!»)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изобрел систему раннего развития, основанную на «шести дарах», которые в последствии получили его имя. Ядром системы была игра, которую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называл языком ребенка, дающим представление о том, что «лежит у него на душе, чем занята голова, чего хотят руки и ноги».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243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0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 мире фигур»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024336" cy="367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1" y="1988840"/>
            <a:ext cx="2826973" cy="36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988840"/>
            <a:ext cx="2664297" cy="36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59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 лесу»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433029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79763"/>
            <a:ext cx="4392488" cy="378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6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«Пир на весь мир»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84376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84376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«Лови – лови»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6003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0200"/>
            <a:ext cx="35283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45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448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«Пигаревский ДС»</vt:lpstr>
      <vt:lpstr>Актуальность</vt:lpstr>
      <vt:lpstr>Цель: Создание социально-педагогической развивающей среды, включающей специально организованное предметно-игровое пространство для обеспечения развития элементарных представлений у дошкольников с ОВЗ. Вовлечение детей старшего дошкольного возраста в игровую деятельность и развитие познавательной, речевой, двигательной и творческой активности с помощью «Даров Ф.Фребеля». </vt:lpstr>
      <vt:lpstr>Фридрих Вильгельм Август Фребель</vt:lpstr>
      <vt:lpstr>Фридрих Фребель</vt:lpstr>
      <vt:lpstr>«В мире фигур»</vt:lpstr>
      <vt:lpstr>«В лесу»</vt:lpstr>
      <vt:lpstr>«Пир на весь мир»</vt:lpstr>
      <vt:lpstr>«Лови – лови»</vt:lpstr>
      <vt:lpstr>«Магазин»</vt:lpstr>
      <vt:lpstr>«Я умею…»</vt:lpstr>
      <vt:lpstr>«Настроение»</vt:lpstr>
      <vt:lpstr>«На лугу. Насекомые»</vt:lpstr>
      <vt:lpstr>«Что для чего»</vt:lpstr>
      <vt:lpstr>«Новый год»</vt:lpstr>
      <vt:lpstr>«Украшаем елку»</vt:lpstr>
      <vt:lpstr>«На севере»</vt:lpstr>
      <vt:lpstr>«Волшебники»</vt:lpstr>
      <vt:lpstr>«На лугу. Цветы»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Home5</dc:creator>
  <cp:lastModifiedBy>Home5</cp:lastModifiedBy>
  <cp:revision>26</cp:revision>
  <dcterms:created xsi:type="dcterms:W3CDTF">2022-06-02T11:38:20Z</dcterms:created>
  <dcterms:modified xsi:type="dcterms:W3CDTF">2023-02-08T07:43:28Z</dcterms:modified>
</cp:coreProperties>
</file>