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61" r:id="rId5"/>
    <p:sldId id="263" r:id="rId6"/>
    <p:sldId id="268" r:id="rId7"/>
    <p:sldId id="264" r:id="rId8"/>
    <p:sldId id="335" r:id="rId9"/>
    <p:sldId id="337" r:id="rId10"/>
    <p:sldId id="338" r:id="rId11"/>
    <p:sldId id="267" r:id="rId12"/>
    <p:sldId id="271" r:id="rId13"/>
    <p:sldId id="331" r:id="rId14"/>
    <p:sldId id="336" r:id="rId15"/>
    <p:sldId id="332" r:id="rId16"/>
    <p:sldId id="330" r:id="rId17"/>
    <p:sldId id="321" r:id="rId18"/>
    <p:sldId id="266" r:id="rId19"/>
    <p:sldId id="270" r:id="rId20"/>
    <p:sldId id="322" r:id="rId21"/>
    <p:sldId id="283" r:id="rId22"/>
    <p:sldId id="323" r:id="rId23"/>
    <p:sldId id="284" r:id="rId24"/>
    <p:sldId id="272" r:id="rId25"/>
    <p:sldId id="282" r:id="rId26"/>
    <p:sldId id="326" r:id="rId27"/>
    <p:sldId id="325" r:id="rId28"/>
    <p:sldId id="285" r:id="rId29"/>
    <p:sldId id="286" r:id="rId30"/>
    <p:sldId id="312" r:id="rId31"/>
    <p:sldId id="295" r:id="rId32"/>
    <p:sldId id="311" r:id="rId33"/>
    <p:sldId id="334" r:id="rId34"/>
    <p:sldId id="328" r:id="rId35"/>
    <p:sldId id="333" r:id="rId36"/>
    <p:sldId id="296" r:id="rId37"/>
    <p:sldId id="297" r:id="rId38"/>
    <p:sldId id="299" r:id="rId39"/>
    <p:sldId id="329" r:id="rId40"/>
    <p:sldId id="339" r:id="rId41"/>
    <p:sldId id="340" r:id="rId42"/>
    <p:sldId id="34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dou-3k@yandex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6" name="Picture 5" descr="C:\Users\Нелли\Desktop\doc12593062_68754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61946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157594"/>
            <a:ext cx="66602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№ 3» городского округа Самара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(МБДОУ «Детский сад № 3» г.о. Самара)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69" name="Прямая соединительная линия 2"/>
          <p:cNvSpPr>
            <a:spLocks noChangeShapeType="1"/>
          </p:cNvSpPr>
          <p:nvPr/>
        </p:nvSpPr>
        <p:spPr bwMode="auto">
          <a:xfrm flipV="1">
            <a:off x="683568" y="908720"/>
            <a:ext cx="5205412" cy="0"/>
          </a:xfrm>
          <a:prstGeom prst="line">
            <a:avLst/>
          </a:prstGeom>
          <a:noFill/>
          <a:ln w="6350">
            <a:solidFill>
              <a:srgbClr val="4BACC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940634"/>
            <a:ext cx="66602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адрес: 443004, Самарская область, г. Самара, ул. Нефтяников, д. 14 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телефон/факс: 3303716, </a:t>
            </a:r>
            <a:r>
              <a:rPr lang="ru-RU" sz="1400" b="1" dirty="0" smtClean="0">
                <a:solidFill>
                  <a:srgbClr val="0070C0"/>
                </a:solidFill>
              </a:rPr>
              <a:t>е-</a:t>
            </a:r>
            <a:r>
              <a:rPr lang="en-US" sz="1400" b="1" dirty="0" smtClean="0">
                <a:solidFill>
                  <a:srgbClr val="0070C0"/>
                </a:solidFill>
              </a:rPr>
              <a:t>mail</a:t>
            </a:r>
            <a:r>
              <a:rPr lang="ru-RU" sz="1400" b="1" dirty="0" smtClean="0">
                <a:solidFill>
                  <a:srgbClr val="0070C0"/>
                </a:solidFill>
              </a:rPr>
              <a:t>: </a:t>
            </a:r>
            <a:r>
              <a:rPr lang="en-US" sz="1400" b="1" u="sng" dirty="0" smtClean="0">
                <a:hlinkClick r:id="rId4"/>
              </a:rPr>
              <a:t>mdou</a:t>
            </a:r>
            <a:r>
              <a:rPr lang="ru-RU" sz="1400" b="1" u="sng" dirty="0" smtClean="0">
                <a:hlinkClick r:id="rId4"/>
              </a:rPr>
              <a:t>-3</a:t>
            </a:r>
            <a:r>
              <a:rPr lang="en-US" sz="1400" b="1" u="sng" dirty="0" smtClean="0">
                <a:hlinkClick r:id="rId4"/>
              </a:rPr>
              <a:t>k</a:t>
            </a:r>
            <a:r>
              <a:rPr lang="ru-RU" sz="1400" b="1" u="sng" dirty="0" smtClean="0">
                <a:hlinkClick r:id="rId4"/>
              </a:rPr>
              <a:t>@</a:t>
            </a:r>
            <a:r>
              <a:rPr lang="en-US" sz="1400" b="1" u="sng" dirty="0" smtClean="0">
                <a:hlinkClick r:id="rId4"/>
              </a:rPr>
              <a:t>yandex</a:t>
            </a:r>
            <a:r>
              <a:rPr lang="ru-RU" sz="1400" b="1" u="sng" dirty="0" smtClean="0">
                <a:hlinkClick r:id="rId4"/>
              </a:rPr>
              <a:t>.</a:t>
            </a:r>
            <a:r>
              <a:rPr lang="en-US" sz="1400" b="1" u="sng" dirty="0" smtClean="0">
                <a:hlinkClick r:id="rId4"/>
              </a:rPr>
              <a:t>ru</a:t>
            </a:r>
            <a:endParaRPr lang="ru-RU" sz="1400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4098" name="Picture 2" descr="C:\Users\1\Desktop\Берникова Л.С\Старший воспитатель\Фото мероприятий\Самара-мой родной город, 2016 г\Фото Самара-мой родной город, октябрь, 2016 г\IMG_7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7170" name="Picture 2" descr="C:\Users\1\Desktop\Масленица\Фото0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136904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24577" name="Picture 1" descr="C:\Users\1\Desktop\Берникова Л.С\Старший воспитатель\Фото мероприятий\8 Марта\Фото 8 марта, 2020 г\IMG_3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7920880" cy="5991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46082" name="Picture 2" descr="C:\Users\1\AppData\Local\Temp\Rar$DIa0.594\IMG_7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208912" cy="6181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2050" name="Picture 2" descr="C:\Users\1\Desktop\Берникова Л.С\Старший воспитатель\Фото мероприятий\Методическая неделя 2015 г\IMG_5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24440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47106" name="Picture 2" descr="C:\Users\1\Desktop\Берникова Л.С\Старший воспитатель\Фото мероприятий\Выпускной\Выпускной, 2018 г\IMG_1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8364"/>
            <a:ext cx="8352928" cy="6350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4098" name="Picture 2" descr="C:\Users\1\Desktop\ФОТО ДОУ\1363674649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424936" cy="6473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1026" name="Picture 2" descr="C:\Users\1\Desktop\МБДОУ № 3\Фотографии 2012г\P1000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424936" cy="6253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1026" name="Picture 2" descr="C:\Users\1\Desktop\88888888888\Наш чудесный огор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136904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074" name="Picture 2" descr="C:\Users\1\Desktop\88888888888\P1000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064896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5013176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«На улице Нефтяников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Среди жилых домов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Наш детский сад «Ромашечка»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Давно уже живет…»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8" name="Picture 2" descr="C:\Users\1\Desktop\ФОТО ДОУ\День Нептуна 2012\2012-07-31 10.19.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8640"/>
            <a:ext cx="5256584" cy="476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2050" name="Picture 2" descr="C:\Users\1\Desktop\МБДОУ № 3\Фотографии 2012г\P1000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280920" cy="6479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Picture 5" descr="йа 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992888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074" name="Picture 2" descr="C:\Users\1\Desktop\МБДОУ № 3\Фотографии 2012г\P1000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7848872" cy="6264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Picture 4" descr="IMG_54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208912" cy="6379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5122" name="Picture 2" descr="C:\Users\1\Desktop\Новая папка\2013-06-06 16.19.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7992888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Picture 6" descr="IMG_5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7"/>
            <a:ext cx="8208912" cy="6334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5122" name="Picture 2" descr="IMG_51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35139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2050" name="Picture 2" descr="P10004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064896" cy="617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Picture 4" descr="IMG_20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616" y="260648"/>
            <a:ext cx="8159824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Picture 4" descr="Изображение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585" y="260648"/>
            <a:ext cx="7939839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Picture 4" descr="P10005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496944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4" name="Picture 2" descr="C:\Users\1\Desktop\Новая папка\P1000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251520" y="260648"/>
            <a:ext cx="8136904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Picture 2" descr="H:\ФОТОГРАФИИ ноябрь 2012\IMG_6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136904" cy="6167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3" name="Picture 3" descr="Изображение 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7416824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9154" name="Picture 2" descr="C:\Users\1\AppData\Local\Temp\Rar$DIa0.894\IMG_20200214_103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280920" cy="6210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2050" name="Picture 2" descr="IMG_43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136904" cy="630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48130" name="Picture 2" descr="C:\Users\1\Desktop\Берникова Л.С\Старший воспитатель\Фото мероприятий\День защиты детей\Фото 01.06.2016 г\IMG_6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424936" cy="6442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Рисунок 2" descr="C:\Users\Лора\Desktop\субботник13\2013-04-20 10.22.4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208912" cy="626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Рисунок 2" descr="C:\Users\Лора\Desktop\субботник13\2013-04-20 10.21.5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08912" cy="626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" name="Рисунок 2" descr="C:\Users\Лора\Desktop\Новая папка\2013-04-20 09.29.1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064896" cy="6192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4" name="Рисунок 3" descr="C:\Users\Лора\Desktop\субботник13\2013-04-20 10.31.1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6264696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2050" name="Picture 2" descr="C:\Users\1\Desktop\ФОТОГРАФИИ ноябрь 2012\IMG_6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7992888" cy="6338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1026" name="Picture 2" descr="C:\Users\1\Desktop\Берникова Л.С\Старший воспитатель\Фото мероприятий\Выпускной\Выпускной, май 2016 г\IMG_1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352928" cy="6234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2050" name="Picture 2" descr="C:\Users\1\Desktop\Берникова Л.С\Старший воспитатель\Фото мероприятий\Выпускной\Выпускной, май 2016 г\IMG_1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398557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074" name="Picture 2" descr="C:\Users\1\Desktop\Берникова Л.С\Старший воспитатель\Фото мероприятий\Выпускной\Выпускной, май 2016 г\IMG_1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568952" cy="6281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074" name="Picture 2" descr="C:\Users\1\Desktop\ФОТОГРАФИИ ноябрь 2012\IMG_6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799288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6146" name="Picture 2" descr="C:\Users\1\Desktop\Утренник 23.02.2013г\_MG_6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352928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4098" name="Picture 2" descr="C:\Users\1\Desktop\ФОТОГРАФИИ ноябрь 2012\IMG_6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280920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1026" name="Picture 2" descr="C:\Users\1\Desktop\Берникова Л.С\Старший воспитатель\Фото мероприятий\Методическая неделя 2015 г\2 Книга Петрова А.М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198838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Фон для презентаций\014.jpg"/>
          <p:cNvPicPr>
            <a:picLocks noChangeAspect="1" noChangeArrowheads="1"/>
          </p:cNvPicPr>
          <p:nvPr/>
        </p:nvPicPr>
        <p:blipFill>
          <a:blip r:embed="rId2" cstate="print"/>
          <a:srcRect l="69656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pic>
        <p:nvPicPr>
          <p:cNvPr id="3074" name="Picture 2" descr="C:\Users\1\Desktop\Берникова Л.С\Старший воспитатель\Фото мероприятий\Самара-мой родной город, 2016 г\Фото Самара-мой родной город, октябрь, 2016 г\IMG_7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424936" cy="6318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76</Words>
  <Application>Microsoft Office PowerPoint</Application>
  <PresentationFormat>Экран (4:3)</PresentationFormat>
  <Paragraphs>9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72</cp:revision>
  <dcterms:created xsi:type="dcterms:W3CDTF">2013-10-22T08:16:36Z</dcterms:created>
  <dcterms:modified xsi:type="dcterms:W3CDTF">2021-10-29T12:32:47Z</dcterms:modified>
</cp:coreProperties>
</file>