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8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0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3D6E-5AFA-4684-AE9D-0ED66A8126C3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3C15-C5E5-42CE-9CBB-2A4527F53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100" b="21469"/>
          <a:stretch/>
        </p:blipFill>
        <p:spPr>
          <a:xfrm>
            <a:off x="6291377" y="462541"/>
            <a:ext cx="5351536" cy="42296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75" y="4247535"/>
            <a:ext cx="9030855" cy="18514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Уренгое есть красивый дом,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очень много в нём,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В этом доме- детский сад,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Он устроен для ребят.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Здесь тепло, уют и ласка.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Этот дом зовётся «Сказка»!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090" y="2994922"/>
            <a:ext cx="2060627" cy="3761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9" r="31458"/>
          <a:stretch/>
        </p:blipFill>
        <p:spPr>
          <a:xfrm>
            <a:off x="184721" y="2994922"/>
            <a:ext cx="1556385" cy="363555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2955" y="2201622"/>
            <a:ext cx="5650188" cy="147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 руководителя: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Ольга Викторовна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организации: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urengoiskazka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.yanao.ru</a:t>
            </a:r>
            <a:endPara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организации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34934) 9-18-54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организации: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oiskazka@gmail.com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857" y="450232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«СКАЗКА» п.г.т. УРЕНГОЙ ПУРОВСКОГО РАЙОНА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6"/>
          <a:srcRect l="9801" t="14402" r="10588" b="8787"/>
          <a:stretch/>
        </p:blipFill>
        <p:spPr bwMode="auto">
          <a:xfrm>
            <a:off x="6291377" y="462541"/>
            <a:ext cx="1243330" cy="1199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61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В Уренгое есть красивый дом, Ребятишек очень много в нём,                                   В этом доме- детский сад,                                   Он устроен для ребят.                                                           Здесь тепло, уют и ласка.                                                           Этот дом зовётся «Сказка»!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2</cp:revision>
  <dcterms:created xsi:type="dcterms:W3CDTF">2023-01-15T18:10:07Z</dcterms:created>
  <dcterms:modified xsi:type="dcterms:W3CDTF">2023-01-15T18:13:00Z</dcterms:modified>
</cp:coreProperties>
</file>