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7" r:id="rId2"/>
    <p:sldId id="278" r:id="rId3"/>
    <p:sldId id="279" r:id="rId4"/>
    <p:sldId id="280" r:id="rId5"/>
    <p:sldId id="288" r:id="rId6"/>
    <p:sldId id="287" r:id="rId7"/>
    <p:sldId id="286" r:id="rId8"/>
    <p:sldId id="293" r:id="rId9"/>
    <p:sldId id="292" r:id="rId10"/>
    <p:sldId id="291" r:id="rId11"/>
    <p:sldId id="290" r:id="rId12"/>
    <p:sldId id="289" r:id="rId13"/>
    <p:sldId id="303" r:id="rId14"/>
    <p:sldId id="302" r:id="rId15"/>
    <p:sldId id="301" r:id="rId16"/>
    <p:sldId id="298" r:id="rId17"/>
    <p:sldId id="300" r:id="rId18"/>
    <p:sldId id="299" r:id="rId19"/>
    <p:sldId id="307" r:id="rId20"/>
    <p:sldId id="306" r:id="rId21"/>
    <p:sldId id="30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7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4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5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67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3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73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1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8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3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2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6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4D8C-38E2-41C9-950F-69C892C706C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1EF3D6-008F-4FA2-B2B7-816A0A47B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МБДОУ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481070"/>
            <a:ext cx="11351535" cy="5376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Проект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«Здоровый дошкольник»</a:t>
            </a: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Старший воспитатель: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Баркина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Воспитатели: Кириленко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Бондаренко А.Д.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1081077" cy="1223493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 для детей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5\Downloads\IMG-20220317-WA0008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508"/>
            <a:ext cx="2857500" cy="54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5\Downloads\IMG-20220317-WA000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2" y="3525715"/>
            <a:ext cx="31886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5\Downloads\IMG_20220323_102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2" y="958362"/>
            <a:ext cx="3188678" cy="28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77" y="1230924"/>
            <a:ext cx="3068515" cy="29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38" y="2980591"/>
            <a:ext cx="2998177" cy="328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1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15910"/>
            <a:ext cx="10926531" cy="103031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 для педагогов: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120462"/>
            <a:ext cx="11423561" cy="5550793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гимнастик (физкультминутки, гимнастика для глаз,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гимнастики)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уголка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и бесед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подвижных игр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1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54546"/>
            <a:ext cx="10965167" cy="113334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 проекта для родителей: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1352283"/>
            <a:ext cx="11397802" cy="52545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Памятки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Фотовыставка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нкеты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910"/>
            <a:ext cx="11274260" cy="112046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Ожидаемые результаты: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1977"/>
            <a:ext cx="11119714" cy="5473522"/>
          </a:xfrm>
        </p:spPr>
        <p:txBody>
          <a:bodyPr/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детей к двигательной активности: участие в подвижных играх, физических упражнениях.</a:t>
            </a:r>
          </a:p>
          <a:p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желания заниматься утренней гимнастикой, выполнять культурно-гигиенические процедуры.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развивающая среда, обеспечивающая комфортное пребывание ребенка в детском саду.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184"/>
            <a:ext cx="11209866" cy="117197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Ожидаемые результаты: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3949"/>
            <a:ext cx="11003804" cy="515155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Возросший интерес родителей к вопросам воспитания здорового ребенка и мотивации здорового образа жизни.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активно участвуют в жизни группы и сада, сотрудничают с детьми.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28789"/>
            <a:ext cx="11222745" cy="117197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Ожидаемые результаты: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9403"/>
            <a:ext cx="11261381" cy="535761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будет способствовать укреплению отношений между родителями и ДОУ.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всех видов детской деятельности.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835684" cy="110758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Этапы 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проекта: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1" y="965915"/>
            <a:ext cx="11874320" cy="5769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этап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реализации проекта.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уровня физической подготовки детей в соответствии с возрастом детей.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направленные на формирование представлений детей дошкольного возраста о здоровом образе жизни.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Заучивание пословиц, стихотворений о физкультуре.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детей с родителями на тему: «Я выбираю здоровый образ жизни!»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макета спортивной площадки.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 и спортивные праздники по теме проекта.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по ознакомлению и участию их в реализации проекта.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 (анкетирование родителей)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178" y="-2317"/>
            <a:ext cx="12541178" cy="77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167425"/>
            <a:ext cx="11140225" cy="15197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рисунков совместного творчества детей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родителей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здоровый образ жизни».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5\Downloads\IMG_20220316_1118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1" y="1504777"/>
            <a:ext cx="3989294" cy="34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5\Downloads\IMG_20220316_111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84" y="1479177"/>
            <a:ext cx="4353745" cy="34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5\Downloads\IMG_20220316_110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45" y="3179453"/>
            <a:ext cx="4286251" cy="37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9132"/>
            <a:ext cx="11081077" cy="128367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выбираю здоровый образ жизни»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2" y="1450732"/>
            <a:ext cx="2637692" cy="2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55" y="4000500"/>
            <a:ext cx="2514599" cy="260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6" y="1450731"/>
            <a:ext cx="2611315" cy="27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22" y="3930163"/>
            <a:ext cx="2646486" cy="26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2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5\Desktop\43066f8dcccf77232bb98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0" y="386861"/>
            <a:ext cx="7367954" cy="58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159698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Актуальность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1820" y="1326525"/>
            <a:ext cx="11655380" cy="5422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 начинается уже с раннего возраста. Вся жизнедеятельность ребёнка в дошкольном учреждении должна быть направлена на сохранение и укрепление здоровья. Особенно остро эта задача стоит в  период, когда у детей наблюдается значительное увеличение количества случаев заболеваемости, что требует необходимости использования современных, инновационных подходов в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оздоровительной работе.</a:t>
            </a:r>
          </a:p>
          <a:p>
            <a:endParaRPr lang="ru-RU" sz="2800" dirty="0"/>
          </a:p>
          <a:p>
            <a:pPr marL="0" lvl="0" indent="0" algn="r">
              <a:buClr>
                <a:srgbClr val="90C226"/>
              </a:buClr>
              <a:buNone/>
            </a:pP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426"/>
            <a:ext cx="11029562" cy="11204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Результаты проекта: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29555"/>
            <a:ext cx="11196987" cy="5190186"/>
          </a:xfrm>
        </p:spPr>
        <p:txBody>
          <a:bodyPr/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детей элементарных представлений о здоровом образе жизни, развился интерес к творческой деятельности;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выросли показатели физической подготовки детей;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детьми и родителями необходимости и значимости здорового образа жизни, а также «видение» и реализация путей в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оздоровительных мероприятиях вместе с детьми, проводимые в детском саду;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проводимая работа достаточно эффективна, результативна и позволяет не только сохранить у детей знания о культуре здоровья, но и повышает мотивацию на здоровый образ жизни, создает условие для раскрытия индивидуальных возможностей и резервов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7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11055320" cy="115909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8596668" cy="11462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Новизна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1764407"/>
            <a:ext cx="11539471" cy="4803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технология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Согласно современным представлениям целью образования является всестороннее развитие ребенка с учетом его возрастных возможностей и индивидуальных особенностей при сохранении и укреплении здоровья. Поэтому, в нашем дошкольном учреждении мы используем современные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7473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8596668" cy="117197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Проблема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262130"/>
            <a:ext cx="11449317" cy="52803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не сформированы основы здорового образа жизни, не до конца сформированы культурно - гигиенические навыки (навыки опрятности и самообслуживания).</a:t>
            </a:r>
          </a:p>
        </p:txBody>
      </p:sp>
    </p:spTree>
    <p:extLst>
      <p:ext uri="{BB962C8B-B14F-4D97-AF65-F5344CB8AC3E}">
        <p14:creationId xmlns:p14="http://schemas.microsoft.com/office/powerpoint/2010/main" val="316690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Цель проекта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93949"/>
            <a:ext cx="10694711" cy="4547413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здорового образа жизни у детей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29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8596668" cy="1275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Задачи проекта: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465"/>
            <a:ext cx="10771984" cy="4855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 по вопросу сохранения и укрепления здоровья ребенка;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созданию активной позиции родителей в совместной двигательной деятельности с детьми;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представление родителям о значимости совместной двигательной деятельности с детьми, о полезной и вредной пищи, о соблюдении навыков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337429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13007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Задачи проекта: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9555"/>
            <a:ext cx="11145472" cy="51257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детей: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укреплять и охранять здоровье детей;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сформировать навыки здорового образа жизни;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первоначальные простейшие представления о себе, как отдельном человеке, об элементарном значении каждого органа для нормальной жизнедеятельности человека;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физическое развитие детского организма, повышение его сопротивляемости инфекциям;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привычку к аккуратности и чистоте, прививать культурно-гигиенические навыки и простейшие навыки самообслуживания;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интерес детей к здоровому образу жизни через разнообразные формы и методы физкультурно-оздоровительной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29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425"/>
            <a:ext cx="8596668" cy="127500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Задачи проекта: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55313"/>
            <a:ext cx="10836379" cy="506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педагогов: 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атмосферу общности интересов, эмоциональной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проблемы друг друга;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активизировать и обогащать воспитательные умения родителей, поддерживать их уверенность в собственных педагогических возможностях.</a:t>
            </a:r>
          </a:p>
        </p:txBody>
      </p:sp>
    </p:spTree>
    <p:extLst>
      <p:ext uri="{BB962C8B-B14F-4D97-AF65-F5344CB8AC3E}">
        <p14:creationId xmlns:p14="http://schemas.microsoft.com/office/powerpoint/2010/main" val="352041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\43066f8dcccf77232bb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426"/>
            <a:ext cx="10025010" cy="119773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Принципы работы: 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2130"/>
            <a:ext cx="11261381" cy="5344731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 научности –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подкрепление всех проводимых мероприятий, направленных на укрепление здоровья, научно- обоснованными  и практически апробированными методиками.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 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участие всего коллектива педагогов в поиске новых, эффективных методов и целенаправленной деятельности по оздоровлению детей.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комплексности и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интегративности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решение оздоровительных задач в системе всего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 процесса и всех видов деятельности.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180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769</Words>
  <Application>Microsoft Office PowerPoint</Application>
  <PresentationFormat>Произвольный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                       МБДОУ «Пигаревский ДС»</vt:lpstr>
      <vt:lpstr>               Актуальность</vt:lpstr>
      <vt:lpstr>                Новизна</vt:lpstr>
      <vt:lpstr>               Проблема</vt:lpstr>
      <vt:lpstr>            Цель проекта</vt:lpstr>
      <vt:lpstr>           Задачи проекта:</vt:lpstr>
      <vt:lpstr>           Задачи проекта:</vt:lpstr>
      <vt:lpstr>            Задачи проекта:</vt:lpstr>
      <vt:lpstr>        Принципы работы: </vt:lpstr>
      <vt:lpstr>Продукт проекта для детей</vt:lpstr>
      <vt:lpstr>Продукт проекта для педагогов:</vt:lpstr>
      <vt:lpstr>Продукт проекта для родителей:</vt:lpstr>
      <vt:lpstr>       Ожидаемые результаты:</vt:lpstr>
      <vt:lpstr>      Ожидаемые результаты:</vt:lpstr>
      <vt:lpstr>      Ожидаемые результаты:</vt:lpstr>
      <vt:lpstr>  Этапы осуществления проекта: </vt:lpstr>
      <vt:lpstr>Выставка рисунков совместного творчества детей и     родителей на тему: «За здоровый образ жизни».</vt:lpstr>
      <vt:lpstr>                 Итоговое мероприятие:           «Я выбираю здоровый образ жизни» </vt:lpstr>
      <vt:lpstr>Презентация PowerPoint</vt:lpstr>
      <vt:lpstr>        Результаты проекта:</vt:lpstr>
      <vt:lpstr>   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SevenOs</dc:creator>
  <cp:lastModifiedBy>Home5</cp:lastModifiedBy>
  <cp:revision>40</cp:revision>
  <dcterms:created xsi:type="dcterms:W3CDTF">2018-02-11T11:40:35Z</dcterms:created>
  <dcterms:modified xsi:type="dcterms:W3CDTF">2022-05-27T12:59:00Z</dcterms:modified>
</cp:coreProperties>
</file>