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3" r:id="rId4"/>
    <p:sldId id="261" r:id="rId5"/>
    <p:sldId id="264" r:id="rId6"/>
    <p:sldId id="265" r:id="rId7"/>
    <p:sldId id="266" r:id="rId8"/>
    <p:sldId id="268" r:id="rId9"/>
    <p:sldId id="267" r:id="rId10"/>
    <p:sldId id="257" r:id="rId11"/>
    <p:sldId id="260" r:id="rId12"/>
    <p:sldId id="262" r:id="rId13"/>
    <p:sldId id="269" r:id="rId14"/>
    <p:sldId id="270" r:id="rId15"/>
    <p:sldId id="271" r:id="rId16"/>
    <p:sldId id="272" r:id="rId17"/>
    <p:sldId id="273" r:id="rId18"/>
    <p:sldId id="274" r:id="rId19"/>
    <p:sldId id="258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877F4-493E-4A38-AE84-2D7FE802591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8E46870-9556-4B0B-9476-7862E1C066B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 воспитателей, педагог –психолог, учитель-логопед, учитель-дефектолог,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тьютор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инструктор по физической культуре, музыкальный руководитель, работают с детьми с ОВЗ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03B5BB-C156-400B-8C41-20FA4433296A}" type="parTrans" cxnId="{2784E575-F73E-4501-BC98-B402EA8A5C05}">
      <dgm:prSet/>
      <dgm:spPr/>
      <dgm:t>
        <a:bodyPr/>
        <a:lstStyle/>
        <a:p>
          <a:endParaRPr lang="ru-RU"/>
        </a:p>
      </dgm:t>
    </dgm:pt>
    <dgm:pt modelId="{A71BF41A-2E31-4309-B3C0-2C02671983ED}" type="sibTrans" cxnId="{2784E575-F73E-4501-BC98-B402EA8A5C05}">
      <dgm:prSet/>
      <dgm:spPr/>
      <dgm:t>
        <a:bodyPr/>
        <a:lstStyle/>
        <a:p>
          <a:endParaRPr lang="ru-RU"/>
        </a:p>
      </dgm:t>
    </dgm:pt>
    <dgm:pt modelId="{7911F33C-759A-4C56-B8DE-F3C1509859A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педагог занял второе место в районном дистанционном конкурсе «Учитель года-2022» в номинации «Воспитатель года»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6A98C3-2ECC-472A-800D-4DC8622E2555}" type="parTrans" cxnId="{BA827B49-6B76-4A1E-8F18-62144E6B95A2}">
      <dgm:prSet/>
      <dgm:spPr/>
      <dgm:t>
        <a:bodyPr/>
        <a:lstStyle/>
        <a:p>
          <a:endParaRPr lang="ru-RU"/>
        </a:p>
      </dgm:t>
    </dgm:pt>
    <dgm:pt modelId="{A4047EBB-FDA5-4275-B097-37CCD32A4E47}" type="sibTrans" cxnId="{BA827B49-6B76-4A1E-8F18-62144E6B95A2}">
      <dgm:prSet/>
      <dgm:spPr/>
      <dgm:t>
        <a:bodyPr/>
        <a:lstStyle/>
        <a:p>
          <a:endParaRPr lang="ru-RU"/>
        </a:p>
      </dgm:t>
    </dgm:pt>
    <dgm:pt modelId="{8F2199DF-75E9-4FD3-A33D-F67ADF6F11E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Психолого-педагогический консилиум: Председатель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зам.председателя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    учитель-логопед                               учитель-дефектолог, педагог-психолог, секретарь </a:t>
          </a:r>
          <a:r>
            <a:rPr lang="ru-RU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            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6418C0-B4EC-4BE2-84FD-4EDA3D21F553}" type="parTrans" cxnId="{E8D78B1E-406D-4CDC-89D4-18ACD83FC593}">
      <dgm:prSet/>
      <dgm:spPr/>
      <dgm:t>
        <a:bodyPr/>
        <a:lstStyle/>
        <a:p>
          <a:endParaRPr lang="ru-RU"/>
        </a:p>
      </dgm:t>
    </dgm:pt>
    <dgm:pt modelId="{9B07E7A0-45CA-4202-AB1A-ABE3EA5186FA}" type="sibTrans" cxnId="{E8D78B1E-406D-4CDC-89D4-18ACD83FC593}">
      <dgm:prSet/>
      <dgm:spPr/>
      <dgm:t>
        <a:bodyPr/>
        <a:lstStyle/>
        <a:p>
          <a:endParaRPr lang="ru-RU"/>
        </a:p>
      </dgm:t>
    </dgm:pt>
    <dgm:pt modelId="{6B23D3E7-23EA-462E-913E-FE7C0F40832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педагога имеют первую квалификационную категорию.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CFEFB1-379C-48A6-983C-1132A0E91178}" type="parTrans" cxnId="{6E1A7B90-75F9-4EB6-8E58-A71D979995C4}">
      <dgm:prSet/>
      <dgm:spPr/>
      <dgm:t>
        <a:bodyPr/>
        <a:lstStyle/>
        <a:p>
          <a:endParaRPr lang="ru-RU"/>
        </a:p>
      </dgm:t>
    </dgm:pt>
    <dgm:pt modelId="{18B882A6-9D0B-47A6-9586-FA8063626AB3}" type="sibTrans" cxnId="{6E1A7B90-75F9-4EB6-8E58-A71D979995C4}">
      <dgm:prSet/>
      <dgm:spPr/>
      <dgm:t>
        <a:bodyPr/>
        <a:lstStyle/>
        <a:p>
          <a:endParaRPr lang="ru-RU"/>
        </a:p>
      </dgm:t>
    </dgm:pt>
    <dgm:pt modelId="{AE209732-8478-479F-A7C5-CEB05CCFBF7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 педагогов (100% которые работают с детьми с ОВЗ прошли курсы повышения квалификации в области инклюзивного образования)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F5FE6B-3E60-4358-B907-41F10D7CEA81}" type="parTrans" cxnId="{529BEEAD-2116-4D12-AEA5-A8ABEC326A9C}">
      <dgm:prSet/>
      <dgm:spPr/>
      <dgm:t>
        <a:bodyPr/>
        <a:lstStyle/>
        <a:p>
          <a:endParaRPr lang="ru-RU"/>
        </a:p>
      </dgm:t>
    </dgm:pt>
    <dgm:pt modelId="{F07CA8D1-ABEF-4069-AF08-B8A9CB2BCF00}" type="sibTrans" cxnId="{529BEEAD-2116-4D12-AEA5-A8ABEC326A9C}">
      <dgm:prSet/>
      <dgm:spPr/>
      <dgm:t>
        <a:bodyPr/>
        <a:lstStyle/>
        <a:p>
          <a:endParaRPr lang="ru-RU"/>
        </a:p>
      </dgm:t>
    </dgm:pt>
    <dgm:pt modelId="{80D7D8A7-6CE4-4701-909C-48F507BC472F}" type="pres">
      <dgm:prSet presAssocID="{52D877F4-493E-4A38-AE84-2D7FE80259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388153-725E-44AD-8061-E950B1232A0E}" type="pres">
      <dgm:prSet presAssocID="{78E46870-9556-4B0B-9476-7862E1C066B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7788F-4357-43D3-A40C-41160A87735E}" type="pres">
      <dgm:prSet presAssocID="{A71BF41A-2E31-4309-B3C0-2C02671983ED}" presName="sibTrans" presStyleCnt="0"/>
      <dgm:spPr/>
    </dgm:pt>
    <dgm:pt modelId="{5B8BEA0F-FBCB-4A20-B613-C3ED23655B69}" type="pres">
      <dgm:prSet presAssocID="{7911F33C-759A-4C56-B8DE-F3C1509859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D99C3-1DCF-4FB4-A726-4E003E1272CE}" type="pres">
      <dgm:prSet presAssocID="{A4047EBB-FDA5-4275-B097-37CCD32A4E47}" presName="sibTrans" presStyleCnt="0"/>
      <dgm:spPr/>
    </dgm:pt>
    <dgm:pt modelId="{24137CA9-09D2-4309-A2D2-1D9827D7D322}" type="pres">
      <dgm:prSet presAssocID="{8F2199DF-75E9-4FD3-A33D-F67ADF6F11E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8772C-5C7A-46A7-98EC-BA5CE8B0E7C8}" type="pres">
      <dgm:prSet presAssocID="{9B07E7A0-45CA-4202-AB1A-ABE3EA5186FA}" presName="sibTrans" presStyleCnt="0"/>
      <dgm:spPr/>
    </dgm:pt>
    <dgm:pt modelId="{15A9735D-A994-4809-B20F-7ADA0AF81819}" type="pres">
      <dgm:prSet presAssocID="{6B23D3E7-23EA-462E-913E-FE7C0F40832D}" presName="node" presStyleLbl="node1" presStyleIdx="3" presStyleCnt="5" custLinFactNeighborX="537" custLinFactNeighborY="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F6B3C-F292-41D1-9B31-0FD7C3C8B450}" type="pres">
      <dgm:prSet presAssocID="{18B882A6-9D0B-47A6-9586-FA8063626AB3}" presName="sibTrans" presStyleCnt="0"/>
      <dgm:spPr/>
    </dgm:pt>
    <dgm:pt modelId="{59959BDD-92E6-47C3-91AC-0858D95A08C1}" type="pres">
      <dgm:prSet presAssocID="{AE209732-8478-479F-A7C5-CEB05CCFBF7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D78B1E-406D-4CDC-89D4-18ACD83FC593}" srcId="{52D877F4-493E-4A38-AE84-2D7FE8025919}" destId="{8F2199DF-75E9-4FD3-A33D-F67ADF6F11EA}" srcOrd="2" destOrd="0" parTransId="{4C6418C0-B4EC-4BE2-84FD-4EDA3D21F553}" sibTransId="{9B07E7A0-45CA-4202-AB1A-ABE3EA5186FA}"/>
    <dgm:cxn modelId="{2784E575-F73E-4501-BC98-B402EA8A5C05}" srcId="{52D877F4-493E-4A38-AE84-2D7FE8025919}" destId="{78E46870-9556-4B0B-9476-7862E1C066B9}" srcOrd="0" destOrd="0" parTransId="{2603B5BB-C156-400B-8C41-20FA4433296A}" sibTransId="{A71BF41A-2E31-4309-B3C0-2C02671983ED}"/>
    <dgm:cxn modelId="{529BEEAD-2116-4D12-AEA5-A8ABEC326A9C}" srcId="{52D877F4-493E-4A38-AE84-2D7FE8025919}" destId="{AE209732-8478-479F-A7C5-CEB05CCFBF7B}" srcOrd="4" destOrd="0" parTransId="{ABF5FE6B-3E60-4358-B907-41F10D7CEA81}" sibTransId="{F07CA8D1-ABEF-4069-AF08-B8A9CB2BCF00}"/>
    <dgm:cxn modelId="{8B37C767-2CB2-490F-8777-34178451B4F7}" type="presOf" srcId="{7911F33C-759A-4C56-B8DE-F3C1509859AF}" destId="{5B8BEA0F-FBCB-4A20-B613-C3ED23655B69}" srcOrd="0" destOrd="0" presId="urn:microsoft.com/office/officeart/2005/8/layout/default"/>
    <dgm:cxn modelId="{BA827B49-6B76-4A1E-8F18-62144E6B95A2}" srcId="{52D877F4-493E-4A38-AE84-2D7FE8025919}" destId="{7911F33C-759A-4C56-B8DE-F3C1509859AF}" srcOrd="1" destOrd="0" parTransId="{856A98C3-2ECC-472A-800D-4DC8622E2555}" sibTransId="{A4047EBB-FDA5-4275-B097-37CCD32A4E47}"/>
    <dgm:cxn modelId="{D6777AD3-F750-4B22-ABFA-88F868317A92}" type="presOf" srcId="{6B23D3E7-23EA-462E-913E-FE7C0F40832D}" destId="{15A9735D-A994-4809-B20F-7ADA0AF81819}" srcOrd="0" destOrd="0" presId="urn:microsoft.com/office/officeart/2005/8/layout/default"/>
    <dgm:cxn modelId="{6E1A7B90-75F9-4EB6-8E58-A71D979995C4}" srcId="{52D877F4-493E-4A38-AE84-2D7FE8025919}" destId="{6B23D3E7-23EA-462E-913E-FE7C0F40832D}" srcOrd="3" destOrd="0" parTransId="{03CFEFB1-379C-48A6-983C-1132A0E91178}" sibTransId="{18B882A6-9D0B-47A6-9586-FA8063626AB3}"/>
    <dgm:cxn modelId="{F4F06794-AC30-4AC1-91FC-1AC1E714B5EB}" type="presOf" srcId="{78E46870-9556-4B0B-9476-7862E1C066B9}" destId="{D8388153-725E-44AD-8061-E950B1232A0E}" srcOrd="0" destOrd="0" presId="urn:microsoft.com/office/officeart/2005/8/layout/default"/>
    <dgm:cxn modelId="{DB73C376-82A2-457A-82E3-5750D98781BF}" type="presOf" srcId="{AE209732-8478-479F-A7C5-CEB05CCFBF7B}" destId="{59959BDD-92E6-47C3-91AC-0858D95A08C1}" srcOrd="0" destOrd="0" presId="urn:microsoft.com/office/officeart/2005/8/layout/default"/>
    <dgm:cxn modelId="{DC73EF0E-A1C1-4550-9D27-DEFAD72BE2B6}" type="presOf" srcId="{8F2199DF-75E9-4FD3-A33D-F67ADF6F11EA}" destId="{24137CA9-09D2-4309-A2D2-1D9827D7D322}" srcOrd="0" destOrd="0" presId="urn:microsoft.com/office/officeart/2005/8/layout/default"/>
    <dgm:cxn modelId="{6D0B64D2-3E36-4F3C-8343-A64ADA866C76}" type="presOf" srcId="{52D877F4-493E-4A38-AE84-2D7FE8025919}" destId="{80D7D8A7-6CE4-4701-909C-48F507BC472F}" srcOrd="0" destOrd="0" presId="urn:microsoft.com/office/officeart/2005/8/layout/default"/>
    <dgm:cxn modelId="{E6A066A3-E4CF-41E3-AE08-CFD4C617751C}" type="presParOf" srcId="{80D7D8A7-6CE4-4701-909C-48F507BC472F}" destId="{D8388153-725E-44AD-8061-E950B1232A0E}" srcOrd="0" destOrd="0" presId="urn:microsoft.com/office/officeart/2005/8/layout/default"/>
    <dgm:cxn modelId="{DFA749EA-7539-452E-BD4D-1564F42DF8E9}" type="presParOf" srcId="{80D7D8A7-6CE4-4701-909C-48F507BC472F}" destId="{86F7788F-4357-43D3-A40C-41160A87735E}" srcOrd="1" destOrd="0" presId="urn:microsoft.com/office/officeart/2005/8/layout/default"/>
    <dgm:cxn modelId="{49FCC408-C6D0-4FEC-BA66-2683CCF8B9D3}" type="presParOf" srcId="{80D7D8A7-6CE4-4701-909C-48F507BC472F}" destId="{5B8BEA0F-FBCB-4A20-B613-C3ED23655B69}" srcOrd="2" destOrd="0" presId="urn:microsoft.com/office/officeart/2005/8/layout/default"/>
    <dgm:cxn modelId="{484BCEE1-AD3F-4038-9886-095DB639DA96}" type="presParOf" srcId="{80D7D8A7-6CE4-4701-909C-48F507BC472F}" destId="{F5BD99C3-1DCF-4FB4-A726-4E003E1272CE}" srcOrd="3" destOrd="0" presId="urn:microsoft.com/office/officeart/2005/8/layout/default"/>
    <dgm:cxn modelId="{8105DF57-A283-4961-8899-85F254457B48}" type="presParOf" srcId="{80D7D8A7-6CE4-4701-909C-48F507BC472F}" destId="{24137CA9-09D2-4309-A2D2-1D9827D7D322}" srcOrd="4" destOrd="0" presId="urn:microsoft.com/office/officeart/2005/8/layout/default"/>
    <dgm:cxn modelId="{F3890B51-5352-4A99-BE00-B3C0AD062A5E}" type="presParOf" srcId="{80D7D8A7-6CE4-4701-909C-48F507BC472F}" destId="{4098772C-5C7A-46A7-98EC-BA5CE8B0E7C8}" srcOrd="5" destOrd="0" presId="urn:microsoft.com/office/officeart/2005/8/layout/default"/>
    <dgm:cxn modelId="{4D3E03C5-F6B4-414D-8AD6-0B0ACE320CBE}" type="presParOf" srcId="{80D7D8A7-6CE4-4701-909C-48F507BC472F}" destId="{15A9735D-A994-4809-B20F-7ADA0AF81819}" srcOrd="6" destOrd="0" presId="urn:microsoft.com/office/officeart/2005/8/layout/default"/>
    <dgm:cxn modelId="{11B7E2B1-BCFE-4A0F-87A6-0FEDAA6C527A}" type="presParOf" srcId="{80D7D8A7-6CE4-4701-909C-48F507BC472F}" destId="{C26F6B3C-F292-41D1-9B31-0FD7C3C8B450}" srcOrd="7" destOrd="0" presId="urn:microsoft.com/office/officeart/2005/8/layout/default"/>
    <dgm:cxn modelId="{16180711-0B28-4389-9FB0-B14158028D19}" type="presParOf" srcId="{80D7D8A7-6CE4-4701-909C-48F507BC472F}" destId="{59959BDD-92E6-47C3-91AC-0858D95A08C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3DDC8D-89DF-4A62-BF4C-6F3A6AF558AB}" type="doc">
      <dgm:prSet loTypeId="urn:microsoft.com/office/officeart/2005/8/layout/radial3" loCatId="cycle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E650E86-A3C5-48D7-AADD-A66080F73C49}">
      <dgm:prSet phldrT="[Текст]"/>
      <dgm:spPr/>
      <dgm:t>
        <a:bodyPr/>
        <a:lstStyle/>
        <a:p>
          <a:r>
            <a:rPr lang="ru-RU" dirty="0" smtClean="0"/>
            <a:t>Консультационный центр по взаимодействию с родительской общественностью</a:t>
          </a:r>
          <a:endParaRPr lang="ru-RU" dirty="0"/>
        </a:p>
      </dgm:t>
    </dgm:pt>
    <dgm:pt modelId="{469BEE95-BD2D-431F-86A9-6E0CB4E3CB77}" type="parTrans" cxnId="{111C4DCF-ADDE-4DC4-BECA-2FF2768BAB38}">
      <dgm:prSet/>
      <dgm:spPr/>
      <dgm:t>
        <a:bodyPr/>
        <a:lstStyle/>
        <a:p>
          <a:endParaRPr lang="ru-RU"/>
        </a:p>
      </dgm:t>
    </dgm:pt>
    <dgm:pt modelId="{A757385B-79B8-4797-B502-23BDD24E109C}" type="sibTrans" cxnId="{111C4DCF-ADDE-4DC4-BECA-2FF2768BAB38}">
      <dgm:prSet/>
      <dgm:spPr/>
      <dgm:t>
        <a:bodyPr/>
        <a:lstStyle/>
        <a:p>
          <a:endParaRPr lang="ru-RU"/>
        </a:p>
      </dgm:t>
    </dgm:pt>
    <dgm:pt modelId="{31406C84-F2F1-4514-A29E-8B15BB6314F8}">
      <dgm:prSet phldrT="[Текст]"/>
      <dgm:spPr/>
      <dgm:t>
        <a:bodyPr/>
        <a:lstStyle/>
        <a:p>
          <a:r>
            <a:rPr lang="ru-RU" b="0" i="0" dirty="0" smtClean="0"/>
            <a:t>ГБУСОН РО "ЦСПСД Г. Ростова-НА-Дону" </a:t>
          </a:r>
          <a:endParaRPr lang="ru-RU" dirty="0"/>
        </a:p>
      </dgm:t>
    </dgm:pt>
    <dgm:pt modelId="{99C68AB0-C933-4FDC-8DEC-2D27AC80FA20}" type="parTrans" cxnId="{1D35F71B-449F-4CAD-95C0-F9A781A6C3E4}">
      <dgm:prSet/>
      <dgm:spPr/>
      <dgm:t>
        <a:bodyPr/>
        <a:lstStyle/>
        <a:p>
          <a:endParaRPr lang="ru-RU"/>
        </a:p>
      </dgm:t>
    </dgm:pt>
    <dgm:pt modelId="{C88F8348-32FA-4728-B6CF-1C88E6295241}" type="sibTrans" cxnId="{1D35F71B-449F-4CAD-95C0-F9A781A6C3E4}">
      <dgm:prSet/>
      <dgm:spPr/>
      <dgm:t>
        <a:bodyPr/>
        <a:lstStyle/>
        <a:p>
          <a:endParaRPr lang="ru-RU"/>
        </a:p>
      </dgm:t>
    </dgm:pt>
    <dgm:pt modelId="{F7741FB5-C5F3-4131-BF75-2A3FEC39A3BD}">
      <dgm:prSet phldrT="[Текст]"/>
      <dgm:spPr/>
      <dgm:t>
        <a:bodyPr/>
        <a:lstStyle/>
        <a:p>
          <a:r>
            <a:rPr lang="ru-RU" dirty="0" smtClean="0"/>
            <a:t>ГБУ РО ЦППМ и СП Ростов-на-Дону</a:t>
          </a:r>
          <a:endParaRPr lang="ru-RU" dirty="0"/>
        </a:p>
      </dgm:t>
    </dgm:pt>
    <dgm:pt modelId="{E92AE8BB-276E-4ECD-BDAB-FE85C3041A57}" type="parTrans" cxnId="{78A55086-BA0C-48AD-8E31-3F324E6AB1E1}">
      <dgm:prSet/>
      <dgm:spPr/>
      <dgm:t>
        <a:bodyPr/>
        <a:lstStyle/>
        <a:p>
          <a:endParaRPr lang="ru-RU"/>
        </a:p>
      </dgm:t>
    </dgm:pt>
    <dgm:pt modelId="{A2BA7023-40E7-4BBA-B43B-696DBDC10186}" type="sibTrans" cxnId="{78A55086-BA0C-48AD-8E31-3F324E6AB1E1}">
      <dgm:prSet/>
      <dgm:spPr/>
      <dgm:t>
        <a:bodyPr/>
        <a:lstStyle/>
        <a:p>
          <a:endParaRPr lang="ru-RU"/>
        </a:p>
      </dgm:t>
    </dgm:pt>
    <dgm:pt modelId="{15454CC2-35B5-472F-9EAA-879133D76E70}">
      <dgm:prSet phldrT="[Текст]"/>
      <dgm:spPr/>
      <dgm:t>
        <a:bodyPr/>
        <a:lstStyle/>
        <a:p>
          <a:r>
            <a:rPr lang="ru-RU" b="0" i="0" dirty="0" smtClean="0"/>
            <a:t>Региональный ресурсный центр для детей с РАС</a:t>
          </a:r>
          <a:endParaRPr lang="ru-RU" dirty="0"/>
        </a:p>
      </dgm:t>
    </dgm:pt>
    <dgm:pt modelId="{5863D05D-B403-48E1-8FF6-AF8643ACE938}" type="parTrans" cxnId="{DAB16A1A-0479-4176-A664-F61A4B628533}">
      <dgm:prSet/>
      <dgm:spPr/>
      <dgm:t>
        <a:bodyPr/>
        <a:lstStyle/>
        <a:p>
          <a:endParaRPr lang="ru-RU"/>
        </a:p>
      </dgm:t>
    </dgm:pt>
    <dgm:pt modelId="{59C23C37-901D-4D68-89A5-DA54ECAA1A9B}" type="sibTrans" cxnId="{DAB16A1A-0479-4176-A664-F61A4B628533}">
      <dgm:prSet/>
      <dgm:spPr/>
      <dgm:t>
        <a:bodyPr/>
        <a:lstStyle/>
        <a:p>
          <a:endParaRPr lang="ru-RU"/>
        </a:p>
      </dgm:t>
    </dgm:pt>
    <dgm:pt modelId="{F875845A-43F3-47B1-870D-3EC0B100BB76}">
      <dgm:prSet/>
      <dgm:spPr/>
      <dgm:t>
        <a:bodyPr/>
        <a:lstStyle/>
        <a:p>
          <a:r>
            <a:rPr lang="ru-RU" dirty="0" smtClean="0"/>
            <a:t>Органы местного самоуправления в сфере образования</a:t>
          </a:r>
          <a:endParaRPr lang="ru-RU" dirty="0"/>
        </a:p>
      </dgm:t>
    </dgm:pt>
    <dgm:pt modelId="{455BDAC5-448B-441C-AE7A-D79CAD27B355}" type="parTrans" cxnId="{5625F5A0-5E5C-4C71-8D01-7A22D01977B7}">
      <dgm:prSet/>
      <dgm:spPr/>
      <dgm:t>
        <a:bodyPr/>
        <a:lstStyle/>
        <a:p>
          <a:endParaRPr lang="ru-RU"/>
        </a:p>
      </dgm:t>
    </dgm:pt>
    <dgm:pt modelId="{8D2FAC74-6518-4C85-9402-A3D769C312F2}" type="sibTrans" cxnId="{5625F5A0-5E5C-4C71-8D01-7A22D01977B7}">
      <dgm:prSet/>
      <dgm:spPr/>
      <dgm:t>
        <a:bodyPr/>
        <a:lstStyle/>
        <a:p>
          <a:endParaRPr lang="ru-RU"/>
        </a:p>
      </dgm:t>
    </dgm:pt>
    <dgm:pt modelId="{112D92D5-D853-41C0-BC0D-2C422DF08E3A}" type="pres">
      <dgm:prSet presAssocID="{1F3DDC8D-89DF-4A62-BF4C-6F3A6AF558A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1B875C-3D63-42E8-9749-461235E8A2B0}" type="pres">
      <dgm:prSet presAssocID="{1F3DDC8D-89DF-4A62-BF4C-6F3A6AF558AB}" presName="radial" presStyleCnt="0">
        <dgm:presLayoutVars>
          <dgm:animLvl val="ctr"/>
        </dgm:presLayoutVars>
      </dgm:prSet>
      <dgm:spPr/>
    </dgm:pt>
    <dgm:pt modelId="{80DB6869-05EE-4F28-B938-C13743DE9383}" type="pres">
      <dgm:prSet presAssocID="{0E650E86-A3C5-48D7-AADD-A66080F73C49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BE156C5E-9F6E-497A-B920-9E086D8BBF90}" type="pres">
      <dgm:prSet presAssocID="{31406C84-F2F1-4514-A29E-8B15BB6314F8}" presName="node" presStyleLbl="vennNode1" presStyleIdx="1" presStyleCnt="5" custScaleX="182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6EDE9-EBE9-465F-8E3C-111C0386EAEC}" type="pres">
      <dgm:prSet presAssocID="{F875845A-43F3-47B1-870D-3EC0B100BB76}" presName="node" presStyleLbl="vennNode1" presStyleIdx="2" presStyleCnt="5" custScaleX="171063" custScaleY="116578" custRadScaleRad="123920" custRadScaleInc="-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412DD5-725A-444B-8628-385E6FBC8E3B}" type="pres">
      <dgm:prSet presAssocID="{F7741FB5-C5F3-4131-BF75-2A3FEC39A3BD}" presName="node" presStyleLbl="vennNode1" presStyleIdx="3" presStyleCnt="5" custScaleX="18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C9D97-099D-4DC9-ACD4-5AE4FCFD6F3D}" type="pres">
      <dgm:prSet presAssocID="{15454CC2-35B5-472F-9EAA-879133D76E70}" presName="node" presStyleLbl="vennNode1" presStyleIdx="4" presStyleCnt="5" custScaleX="178815" custRadScaleRad="134232" custRadScaleInc="-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558812-7CC5-4053-A79F-3E2D923C7BA1}" type="presOf" srcId="{1F3DDC8D-89DF-4A62-BF4C-6F3A6AF558AB}" destId="{112D92D5-D853-41C0-BC0D-2C422DF08E3A}" srcOrd="0" destOrd="0" presId="urn:microsoft.com/office/officeart/2005/8/layout/radial3"/>
    <dgm:cxn modelId="{5F2C9D06-E3CB-4D73-BFC2-3406018C2DF6}" type="presOf" srcId="{F7741FB5-C5F3-4131-BF75-2A3FEC39A3BD}" destId="{C0412DD5-725A-444B-8628-385E6FBC8E3B}" srcOrd="0" destOrd="0" presId="urn:microsoft.com/office/officeart/2005/8/layout/radial3"/>
    <dgm:cxn modelId="{0F213C7A-E2D8-478D-AC95-3BA980C5D6C4}" type="presOf" srcId="{31406C84-F2F1-4514-A29E-8B15BB6314F8}" destId="{BE156C5E-9F6E-497A-B920-9E086D8BBF90}" srcOrd="0" destOrd="0" presId="urn:microsoft.com/office/officeart/2005/8/layout/radial3"/>
    <dgm:cxn modelId="{F5257884-E662-4951-A832-7204F73569BA}" type="presOf" srcId="{15454CC2-35B5-472F-9EAA-879133D76E70}" destId="{0AAC9D97-099D-4DC9-ACD4-5AE4FCFD6F3D}" srcOrd="0" destOrd="0" presId="urn:microsoft.com/office/officeart/2005/8/layout/radial3"/>
    <dgm:cxn modelId="{78A55086-BA0C-48AD-8E31-3F324E6AB1E1}" srcId="{0E650E86-A3C5-48D7-AADD-A66080F73C49}" destId="{F7741FB5-C5F3-4131-BF75-2A3FEC39A3BD}" srcOrd="2" destOrd="0" parTransId="{E92AE8BB-276E-4ECD-BDAB-FE85C3041A57}" sibTransId="{A2BA7023-40E7-4BBA-B43B-696DBDC10186}"/>
    <dgm:cxn modelId="{6D52DEEB-6E80-4BF9-BDD2-84A2FBA1347B}" type="presOf" srcId="{0E650E86-A3C5-48D7-AADD-A66080F73C49}" destId="{80DB6869-05EE-4F28-B938-C13743DE9383}" srcOrd="0" destOrd="0" presId="urn:microsoft.com/office/officeart/2005/8/layout/radial3"/>
    <dgm:cxn modelId="{DAB16A1A-0479-4176-A664-F61A4B628533}" srcId="{0E650E86-A3C5-48D7-AADD-A66080F73C49}" destId="{15454CC2-35B5-472F-9EAA-879133D76E70}" srcOrd="3" destOrd="0" parTransId="{5863D05D-B403-48E1-8FF6-AF8643ACE938}" sibTransId="{59C23C37-901D-4D68-89A5-DA54ECAA1A9B}"/>
    <dgm:cxn modelId="{F6DAEF61-8394-4F6D-8300-6A07CC5B5DD2}" type="presOf" srcId="{F875845A-43F3-47B1-870D-3EC0B100BB76}" destId="{F616EDE9-EBE9-465F-8E3C-111C0386EAEC}" srcOrd="0" destOrd="0" presId="urn:microsoft.com/office/officeart/2005/8/layout/radial3"/>
    <dgm:cxn modelId="{1D35F71B-449F-4CAD-95C0-F9A781A6C3E4}" srcId="{0E650E86-A3C5-48D7-AADD-A66080F73C49}" destId="{31406C84-F2F1-4514-A29E-8B15BB6314F8}" srcOrd="0" destOrd="0" parTransId="{99C68AB0-C933-4FDC-8DEC-2D27AC80FA20}" sibTransId="{C88F8348-32FA-4728-B6CF-1C88E6295241}"/>
    <dgm:cxn modelId="{111C4DCF-ADDE-4DC4-BECA-2FF2768BAB38}" srcId="{1F3DDC8D-89DF-4A62-BF4C-6F3A6AF558AB}" destId="{0E650E86-A3C5-48D7-AADD-A66080F73C49}" srcOrd="0" destOrd="0" parTransId="{469BEE95-BD2D-431F-86A9-6E0CB4E3CB77}" sibTransId="{A757385B-79B8-4797-B502-23BDD24E109C}"/>
    <dgm:cxn modelId="{5625F5A0-5E5C-4C71-8D01-7A22D01977B7}" srcId="{0E650E86-A3C5-48D7-AADD-A66080F73C49}" destId="{F875845A-43F3-47B1-870D-3EC0B100BB76}" srcOrd="1" destOrd="0" parTransId="{455BDAC5-448B-441C-AE7A-D79CAD27B355}" sibTransId="{8D2FAC74-6518-4C85-9402-A3D769C312F2}"/>
    <dgm:cxn modelId="{5530C122-3806-4936-A3E2-CD185292A630}" type="presParOf" srcId="{112D92D5-D853-41C0-BC0D-2C422DF08E3A}" destId="{041B875C-3D63-42E8-9749-461235E8A2B0}" srcOrd="0" destOrd="0" presId="urn:microsoft.com/office/officeart/2005/8/layout/radial3"/>
    <dgm:cxn modelId="{A5EB3089-4629-4D83-A2F1-1FA66A1B3606}" type="presParOf" srcId="{041B875C-3D63-42E8-9749-461235E8A2B0}" destId="{80DB6869-05EE-4F28-B938-C13743DE9383}" srcOrd="0" destOrd="0" presId="urn:microsoft.com/office/officeart/2005/8/layout/radial3"/>
    <dgm:cxn modelId="{67FC33D0-2996-40C2-A4C3-14BD3FE52093}" type="presParOf" srcId="{041B875C-3D63-42E8-9749-461235E8A2B0}" destId="{BE156C5E-9F6E-497A-B920-9E086D8BBF90}" srcOrd="1" destOrd="0" presId="urn:microsoft.com/office/officeart/2005/8/layout/radial3"/>
    <dgm:cxn modelId="{D700026C-03A5-4762-9DEE-BAC91B317394}" type="presParOf" srcId="{041B875C-3D63-42E8-9749-461235E8A2B0}" destId="{F616EDE9-EBE9-465F-8E3C-111C0386EAEC}" srcOrd="2" destOrd="0" presId="urn:microsoft.com/office/officeart/2005/8/layout/radial3"/>
    <dgm:cxn modelId="{7645BCF1-DB86-483F-A583-7DA60FF35A0D}" type="presParOf" srcId="{041B875C-3D63-42E8-9749-461235E8A2B0}" destId="{C0412DD5-725A-444B-8628-385E6FBC8E3B}" srcOrd="3" destOrd="0" presId="urn:microsoft.com/office/officeart/2005/8/layout/radial3"/>
    <dgm:cxn modelId="{064F81ED-FF55-4F99-A9D6-1AC6E1F79CD3}" type="presParOf" srcId="{041B875C-3D63-42E8-9749-461235E8A2B0}" destId="{0AAC9D97-099D-4DC9-ACD4-5AE4FCFD6F3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FFF16-259B-4080-B6EB-34C705054793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887039D-4ACF-4C46-92B5-F8DFA8FBC10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Условия эффективной реализации</a:t>
          </a:r>
          <a:endParaRPr lang="ru-RU" dirty="0">
            <a:solidFill>
              <a:schemeClr val="tx1"/>
            </a:solidFill>
          </a:endParaRPr>
        </a:p>
      </dgm:t>
    </dgm:pt>
    <dgm:pt modelId="{7A0AFC5A-0E66-48B3-87B8-FB8551C090D2}" type="parTrans" cxnId="{A45C7CE8-03A1-4210-B2CF-1825299BB147}">
      <dgm:prSet/>
      <dgm:spPr/>
      <dgm:t>
        <a:bodyPr/>
        <a:lstStyle/>
        <a:p>
          <a:endParaRPr lang="ru-RU"/>
        </a:p>
      </dgm:t>
    </dgm:pt>
    <dgm:pt modelId="{E89A3265-4548-4BC8-9664-D52C0167F72E}" type="sibTrans" cxnId="{A45C7CE8-03A1-4210-B2CF-1825299BB147}">
      <dgm:prSet/>
      <dgm:spPr/>
      <dgm:t>
        <a:bodyPr/>
        <a:lstStyle/>
        <a:p>
          <a:endParaRPr lang="ru-RU"/>
        </a:p>
      </dgm:t>
    </dgm:pt>
    <dgm:pt modelId="{892DF11B-504E-40D8-B7BD-AEE33BDFC8B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Продуманный механизм реализации, дающий возможность социального развития каждого ребенка, академического образования в соответствии с возможностями раскрытия творческого потенциала.</a:t>
          </a:r>
          <a:endParaRPr lang="ru-RU" dirty="0">
            <a:solidFill>
              <a:schemeClr val="tx1"/>
            </a:solidFill>
          </a:endParaRPr>
        </a:p>
      </dgm:t>
    </dgm:pt>
    <dgm:pt modelId="{FA5EEC21-5518-40DD-ACAE-446409362602}" type="parTrans" cxnId="{9BD9C03B-6089-42DA-A8B2-33991B904CC3}">
      <dgm:prSet/>
      <dgm:spPr/>
      <dgm:t>
        <a:bodyPr/>
        <a:lstStyle/>
        <a:p>
          <a:endParaRPr lang="ru-RU"/>
        </a:p>
      </dgm:t>
    </dgm:pt>
    <dgm:pt modelId="{896A22A7-C357-4F1E-9B1A-FD6D70E15D9C}" type="sibTrans" cxnId="{9BD9C03B-6089-42DA-A8B2-33991B904CC3}">
      <dgm:prSet/>
      <dgm:spPr/>
      <dgm:t>
        <a:bodyPr/>
        <a:lstStyle/>
        <a:p>
          <a:endParaRPr lang="ru-RU"/>
        </a:p>
      </dgm:t>
    </dgm:pt>
    <dgm:pt modelId="{61C6C9E9-C3F1-4904-8BE8-783752C81AB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Социально значимая задача для современного общества как ключевая идея формирования общности взглядов через призму индивидуального восприятия. Объединяет всех участников инклюзии и позволяет идти рука об руку.</a:t>
          </a:r>
          <a:endParaRPr lang="ru-RU" dirty="0">
            <a:solidFill>
              <a:schemeClr val="tx1"/>
            </a:solidFill>
          </a:endParaRPr>
        </a:p>
      </dgm:t>
    </dgm:pt>
    <dgm:pt modelId="{BEF26964-3030-45ED-8CDE-579C5BB959C7}" type="parTrans" cxnId="{890416DB-4C3C-41A8-A7AE-2039F1E57399}">
      <dgm:prSet/>
      <dgm:spPr/>
      <dgm:t>
        <a:bodyPr/>
        <a:lstStyle/>
        <a:p>
          <a:endParaRPr lang="ru-RU"/>
        </a:p>
      </dgm:t>
    </dgm:pt>
    <dgm:pt modelId="{01AEC87A-0014-4C1C-83CB-4786776AA488}" type="sibTrans" cxnId="{890416DB-4C3C-41A8-A7AE-2039F1E57399}">
      <dgm:prSet/>
      <dgm:spPr/>
      <dgm:t>
        <a:bodyPr/>
        <a:lstStyle/>
        <a:p>
          <a:endParaRPr lang="ru-RU"/>
        </a:p>
      </dgm:t>
    </dgm:pt>
    <dgm:pt modelId="{4615FF64-1344-44AE-A888-A7D2501EA9F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Формирование внутренней активной позиции каждого участника практики. Использование всевозможных ресурсов для формирования внутренней активной позиции каждого участника.</a:t>
          </a:r>
          <a:endParaRPr lang="ru-RU" dirty="0">
            <a:solidFill>
              <a:schemeClr val="tx1"/>
            </a:solidFill>
          </a:endParaRPr>
        </a:p>
      </dgm:t>
    </dgm:pt>
    <dgm:pt modelId="{A7771D09-98D7-49A1-8FAC-D6A5E6424088}" type="parTrans" cxnId="{4D2D96A8-8B42-4C7C-AB2D-5F5DDB608C0E}">
      <dgm:prSet/>
      <dgm:spPr/>
      <dgm:t>
        <a:bodyPr/>
        <a:lstStyle/>
        <a:p>
          <a:endParaRPr lang="ru-RU"/>
        </a:p>
      </dgm:t>
    </dgm:pt>
    <dgm:pt modelId="{DF578D9A-3F95-468F-98CE-D59066D341BB}" type="sibTrans" cxnId="{4D2D96A8-8B42-4C7C-AB2D-5F5DDB608C0E}">
      <dgm:prSet/>
      <dgm:spPr/>
      <dgm:t>
        <a:bodyPr/>
        <a:lstStyle/>
        <a:p>
          <a:endParaRPr lang="ru-RU"/>
        </a:p>
      </dgm:t>
    </dgm:pt>
    <dgm:pt modelId="{6DFAE2D6-8BEE-4578-BE88-8C6752940BFC}" type="pres">
      <dgm:prSet presAssocID="{C8AFFF16-259B-4080-B6EB-34C70505479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AC5AFB-2A07-4A7A-8ADB-51F756458CFD}" type="pres">
      <dgm:prSet presAssocID="{3887039D-4ACF-4C46-92B5-F8DFA8FBC105}" presName="roof" presStyleLbl="dkBgShp" presStyleIdx="0" presStyleCnt="2"/>
      <dgm:spPr/>
      <dgm:t>
        <a:bodyPr/>
        <a:lstStyle/>
        <a:p>
          <a:endParaRPr lang="ru-RU"/>
        </a:p>
      </dgm:t>
    </dgm:pt>
    <dgm:pt modelId="{2DD6BC0F-8F96-4785-9F95-A1EC748883ED}" type="pres">
      <dgm:prSet presAssocID="{3887039D-4ACF-4C46-92B5-F8DFA8FBC105}" presName="pillars" presStyleCnt="0"/>
      <dgm:spPr/>
    </dgm:pt>
    <dgm:pt modelId="{07DB7489-7950-4A1D-AB5C-EE8A65268D7F}" type="pres">
      <dgm:prSet presAssocID="{3887039D-4ACF-4C46-92B5-F8DFA8FBC105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AEDFD-59A7-4C8F-AB20-64C7411C724D}" type="pres">
      <dgm:prSet presAssocID="{61C6C9E9-C3F1-4904-8BE8-783752C81AB7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652C6-9858-4D60-AD9A-9472CF8D041C}" type="pres">
      <dgm:prSet presAssocID="{4615FF64-1344-44AE-A888-A7D2501EA9F6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C83A6-1A2D-4310-B776-1E1A02E71A10}" type="pres">
      <dgm:prSet presAssocID="{3887039D-4ACF-4C46-92B5-F8DFA8FBC105}" presName="base" presStyleLbl="dkBgShp" presStyleIdx="1" presStyleCnt="2"/>
      <dgm:spPr/>
    </dgm:pt>
  </dgm:ptLst>
  <dgm:cxnLst>
    <dgm:cxn modelId="{A45C7CE8-03A1-4210-B2CF-1825299BB147}" srcId="{C8AFFF16-259B-4080-B6EB-34C705054793}" destId="{3887039D-4ACF-4C46-92B5-F8DFA8FBC105}" srcOrd="0" destOrd="0" parTransId="{7A0AFC5A-0E66-48B3-87B8-FB8551C090D2}" sibTransId="{E89A3265-4548-4BC8-9664-D52C0167F72E}"/>
    <dgm:cxn modelId="{A8243F01-45D5-47B4-BBD6-CF75A1AB21F1}" type="presOf" srcId="{4615FF64-1344-44AE-A888-A7D2501EA9F6}" destId="{659652C6-9858-4D60-AD9A-9472CF8D041C}" srcOrd="0" destOrd="0" presId="urn:microsoft.com/office/officeart/2005/8/layout/hList3"/>
    <dgm:cxn modelId="{70C7FCAA-6042-4228-BC69-F89E310CA344}" type="presOf" srcId="{892DF11B-504E-40D8-B7BD-AEE33BDFC8BD}" destId="{07DB7489-7950-4A1D-AB5C-EE8A65268D7F}" srcOrd="0" destOrd="0" presId="urn:microsoft.com/office/officeart/2005/8/layout/hList3"/>
    <dgm:cxn modelId="{890416DB-4C3C-41A8-A7AE-2039F1E57399}" srcId="{3887039D-4ACF-4C46-92B5-F8DFA8FBC105}" destId="{61C6C9E9-C3F1-4904-8BE8-783752C81AB7}" srcOrd="1" destOrd="0" parTransId="{BEF26964-3030-45ED-8CDE-579C5BB959C7}" sibTransId="{01AEC87A-0014-4C1C-83CB-4786776AA488}"/>
    <dgm:cxn modelId="{4AD9B1ED-C591-4E92-B79B-552BD44C243B}" type="presOf" srcId="{C8AFFF16-259B-4080-B6EB-34C705054793}" destId="{6DFAE2D6-8BEE-4578-BE88-8C6752940BFC}" srcOrd="0" destOrd="0" presId="urn:microsoft.com/office/officeart/2005/8/layout/hList3"/>
    <dgm:cxn modelId="{4D2D96A8-8B42-4C7C-AB2D-5F5DDB608C0E}" srcId="{3887039D-4ACF-4C46-92B5-F8DFA8FBC105}" destId="{4615FF64-1344-44AE-A888-A7D2501EA9F6}" srcOrd="2" destOrd="0" parTransId="{A7771D09-98D7-49A1-8FAC-D6A5E6424088}" sibTransId="{DF578D9A-3F95-468F-98CE-D59066D341BB}"/>
    <dgm:cxn modelId="{057E48B4-9036-4D50-AB94-AF6B39B81E47}" type="presOf" srcId="{3887039D-4ACF-4C46-92B5-F8DFA8FBC105}" destId="{B5AC5AFB-2A07-4A7A-8ADB-51F756458CFD}" srcOrd="0" destOrd="0" presId="urn:microsoft.com/office/officeart/2005/8/layout/hList3"/>
    <dgm:cxn modelId="{9BD9C03B-6089-42DA-A8B2-33991B904CC3}" srcId="{3887039D-4ACF-4C46-92B5-F8DFA8FBC105}" destId="{892DF11B-504E-40D8-B7BD-AEE33BDFC8BD}" srcOrd="0" destOrd="0" parTransId="{FA5EEC21-5518-40DD-ACAE-446409362602}" sibTransId="{896A22A7-C357-4F1E-9B1A-FD6D70E15D9C}"/>
    <dgm:cxn modelId="{85714D1E-62AD-4187-B389-F79BE9CAF5E1}" type="presOf" srcId="{61C6C9E9-C3F1-4904-8BE8-783752C81AB7}" destId="{6CDAEDFD-59A7-4C8F-AB20-64C7411C724D}" srcOrd="0" destOrd="0" presId="urn:microsoft.com/office/officeart/2005/8/layout/hList3"/>
    <dgm:cxn modelId="{E59C82D8-6FE5-4529-B98B-AF215A803A58}" type="presParOf" srcId="{6DFAE2D6-8BEE-4578-BE88-8C6752940BFC}" destId="{B5AC5AFB-2A07-4A7A-8ADB-51F756458CFD}" srcOrd="0" destOrd="0" presId="urn:microsoft.com/office/officeart/2005/8/layout/hList3"/>
    <dgm:cxn modelId="{984F1F28-464C-4746-BA8E-6416C30EB222}" type="presParOf" srcId="{6DFAE2D6-8BEE-4578-BE88-8C6752940BFC}" destId="{2DD6BC0F-8F96-4785-9F95-A1EC748883ED}" srcOrd="1" destOrd="0" presId="urn:microsoft.com/office/officeart/2005/8/layout/hList3"/>
    <dgm:cxn modelId="{80DBBFD9-8624-4D14-A470-84EA5BD4C9BC}" type="presParOf" srcId="{2DD6BC0F-8F96-4785-9F95-A1EC748883ED}" destId="{07DB7489-7950-4A1D-AB5C-EE8A65268D7F}" srcOrd="0" destOrd="0" presId="urn:microsoft.com/office/officeart/2005/8/layout/hList3"/>
    <dgm:cxn modelId="{0FDB4DA4-0141-49C9-81ED-442ACC13279B}" type="presParOf" srcId="{2DD6BC0F-8F96-4785-9F95-A1EC748883ED}" destId="{6CDAEDFD-59A7-4C8F-AB20-64C7411C724D}" srcOrd="1" destOrd="0" presId="urn:microsoft.com/office/officeart/2005/8/layout/hList3"/>
    <dgm:cxn modelId="{B4FB19DC-1506-438B-987C-6D9AE5AF653A}" type="presParOf" srcId="{2DD6BC0F-8F96-4785-9F95-A1EC748883ED}" destId="{659652C6-9858-4D60-AD9A-9472CF8D041C}" srcOrd="2" destOrd="0" presId="urn:microsoft.com/office/officeart/2005/8/layout/hList3"/>
    <dgm:cxn modelId="{15FBCC4B-964F-44FC-BF63-792873258544}" type="presParOf" srcId="{6DFAE2D6-8BEE-4578-BE88-8C6752940BFC}" destId="{CF8C83A6-1A2D-4310-B776-1E1A02E71A1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793DF-344B-4B3C-A741-07BD6F1CC9F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8881964-DCC9-479F-8CBB-1C4058C47F92}">
      <dgm:prSet phldrT="[Текст]"/>
      <dgm:spPr/>
      <dgm:t>
        <a:bodyPr/>
        <a:lstStyle/>
        <a:p>
          <a:r>
            <a:rPr lang="ru-RU" dirty="0" smtClean="0"/>
            <a:t>Функционирует 10 кружков различной направленности. Охвачено 100% воспитанников с ОВЗ.</a:t>
          </a:r>
          <a:endParaRPr lang="ru-RU" dirty="0"/>
        </a:p>
      </dgm:t>
    </dgm:pt>
    <dgm:pt modelId="{B51D27EF-F175-4A52-855B-B0ED337D2096}" type="sibTrans" cxnId="{9156245B-5FA5-4736-A7FE-929A0369ED62}">
      <dgm:prSet/>
      <dgm:spPr/>
      <dgm:t>
        <a:bodyPr/>
        <a:lstStyle/>
        <a:p>
          <a:endParaRPr lang="ru-RU"/>
        </a:p>
      </dgm:t>
    </dgm:pt>
    <dgm:pt modelId="{43ED997A-61A6-40F5-BA81-C3D4CFB6C88B}" type="parTrans" cxnId="{9156245B-5FA5-4736-A7FE-929A0369ED62}">
      <dgm:prSet/>
      <dgm:spPr/>
      <dgm:t>
        <a:bodyPr/>
        <a:lstStyle/>
        <a:p>
          <a:endParaRPr lang="ru-RU"/>
        </a:p>
      </dgm:t>
    </dgm:pt>
    <dgm:pt modelId="{AC42ADF3-D900-4BE3-A98F-F2AB450A7819}">
      <dgm:prSet phldrT="[Текст]"/>
      <dgm:spPr/>
      <dgm:t>
        <a:bodyPr/>
        <a:lstStyle/>
        <a:p>
          <a:r>
            <a:rPr lang="ru-RU" dirty="0" smtClean="0"/>
            <a:t>Для детей в возрасте от 1,5 лет с разными возможностями и потребностями</a:t>
          </a:r>
          <a:endParaRPr lang="ru-RU" dirty="0"/>
        </a:p>
      </dgm:t>
    </dgm:pt>
    <dgm:pt modelId="{844B0160-8DAA-48EA-AB7B-D00621C4CE5B}" type="sibTrans" cxnId="{BD882AEF-F8FB-401D-B51B-72A2F9522CDD}">
      <dgm:prSet/>
      <dgm:spPr/>
      <dgm:t>
        <a:bodyPr/>
        <a:lstStyle/>
        <a:p>
          <a:endParaRPr lang="ru-RU"/>
        </a:p>
      </dgm:t>
    </dgm:pt>
    <dgm:pt modelId="{6F09828B-8F42-40EF-9970-55C20A09A8BC}" type="parTrans" cxnId="{BD882AEF-F8FB-401D-B51B-72A2F9522CDD}">
      <dgm:prSet/>
      <dgm:spPr/>
      <dgm:t>
        <a:bodyPr/>
        <a:lstStyle/>
        <a:p>
          <a:endParaRPr lang="ru-RU"/>
        </a:p>
      </dgm:t>
    </dgm:pt>
    <dgm:pt modelId="{7E350A8F-264F-4CE7-9758-2E7173F8167B}">
      <dgm:prSet phldrT="[Текст]"/>
      <dgm:spPr/>
      <dgm:t>
        <a:bodyPr/>
        <a:lstStyle/>
        <a:p>
          <a:r>
            <a:rPr lang="ru-RU" dirty="0" smtClean="0"/>
            <a:t>Часть занятий реализуется в рамках сетевого взаимодействия</a:t>
          </a:r>
          <a:endParaRPr lang="ru-RU" dirty="0"/>
        </a:p>
      </dgm:t>
    </dgm:pt>
    <dgm:pt modelId="{1B705ADA-2E14-4742-9ED3-6B1EF248A552}" type="sibTrans" cxnId="{44D50B98-EF8F-483F-B897-4BCAC8D28821}">
      <dgm:prSet/>
      <dgm:spPr/>
      <dgm:t>
        <a:bodyPr/>
        <a:lstStyle/>
        <a:p>
          <a:endParaRPr lang="ru-RU"/>
        </a:p>
      </dgm:t>
    </dgm:pt>
    <dgm:pt modelId="{3C66261F-D71B-4C13-9C8A-86EFAC2250A7}" type="parTrans" cxnId="{44D50B98-EF8F-483F-B897-4BCAC8D28821}">
      <dgm:prSet/>
      <dgm:spPr/>
      <dgm:t>
        <a:bodyPr/>
        <a:lstStyle/>
        <a:p>
          <a:endParaRPr lang="ru-RU"/>
        </a:p>
      </dgm:t>
    </dgm:pt>
    <dgm:pt modelId="{C8A02CB7-1C8B-4BC5-BBFD-F1911052D10A}">
      <dgm:prSet phldrT="[Текст]"/>
      <dgm:spPr/>
      <dgm:t>
        <a:bodyPr/>
        <a:lstStyle/>
        <a:p>
          <a:r>
            <a:rPr lang="ru-RU" dirty="0" smtClean="0"/>
            <a:t>Развитие способностей и склонностей, удовлетворение потребностей, компенсация, коррекция и профилактика нарушений</a:t>
          </a:r>
          <a:endParaRPr lang="ru-RU" dirty="0"/>
        </a:p>
      </dgm:t>
    </dgm:pt>
    <dgm:pt modelId="{8DBC660F-68EC-4BDB-AAB5-C0CF04A34E2B}" type="sibTrans" cxnId="{D09FF232-162C-4C87-9F11-DC86176047C4}">
      <dgm:prSet/>
      <dgm:spPr/>
      <dgm:t>
        <a:bodyPr/>
        <a:lstStyle/>
        <a:p>
          <a:endParaRPr lang="ru-RU"/>
        </a:p>
      </dgm:t>
    </dgm:pt>
    <dgm:pt modelId="{FA3DF2BF-CB06-435F-88E3-3822C9AE4B0D}" type="parTrans" cxnId="{D09FF232-162C-4C87-9F11-DC86176047C4}">
      <dgm:prSet/>
      <dgm:spPr/>
      <dgm:t>
        <a:bodyPr/>
        <a:lstStyle/>
        <a:p>
          <a:endParaRPr lang="ru-RU"/>
        </a:p>
      </dgm:t>
    </dgm:pt>
    <dgm:pt modelId="{B85CCC0B-3A90-4891-9F90-7509442A65D9}">
      <dgm:prSet phldrT="[Текст]"/>
      <dgm:spPr/>
      <dgm:t>
        <a:bodyPr/>
        <a:lstStyle/>
        <a:p>
          <a:r>
            <a:rPr lang="ru-RU" dirty="0" smtClean="0"/>
            <a:t>Формы проведения: индивидуальные, подгрупповые и групповые</a:t>
          </a:r>
          <a:endParaRPr lang="ru-RU" dirty="0"/>
        </a:p>
      </dgm:t>
    </dgm:pt>
    <dgm:pt modelId="{30F5D080-BBFC-4B1A-9510-B4EA5C7298B9}" type="sibTrans" cxnId="{F5A115C6-985D-496F-A36A-A250D721A84F}">
      <dgm:prSet/>
      <dgm:spPr/>
      <dgm:t>
        <a:bodyPr/>
        <a:lstStyle/>
        <a:p>
          <a:endParaRPr lang="ru-RU"/>
        </a:p>
      </dgm:t>
    </dgm:pt>
    <dgm:pt modelId="{B18AB3A9-954F-4700-B02F-7E4E079465DF}" type="parTrans" cxnId="{F5A115C6-985D-496F-A36A-A250D721A84F}">
      <dgm:prSet/>
      <dgm:spPr/>
      <dgm:t>
        <a:bodyPr/>
        <a:lstStyle/>
        <a:p>
          <a:endParaRPr lang="ru-RU"/>
        </a:p>
      </dgm:t>
    </dgm:pt>
    <dgm:pt modelId="{77BDF195-0EE8-4367-AF0B-990419EE9E72}" type="pres">
      <dgm:prSet presAssocID="{EC5793DF-344B-4B3C-A741-07BD6F1CC9F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6BDAAB-C0DF-4255-9D2E-6C457A9CC319}" type="pres">
      <dgm:prSet presAssocID="{B8881964-DCC9-479F-8CBB-1C4058C47F92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54587A7-530D-4D33-9C5C-F2EBECA7B93C}" type="pres">
      <dgm:prSet presAssocID="{B51D27EF-F175-4A52-855B-B0ED337D2096}" presName="sibTrans" presStyleCnt="0"/>
      <dgm:spPr/>
    </dgm:pt>
    <dgm:pt modelId="{45F70AA4-54A6-4C5C-B771-2F533FC55268}" type="pres">
      <dgm:prSet presAssocID="{AC42ADF3-D900-4BE3-A98F-F2AB450A7819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2F7227D-9E1A-4990-8F69-AC0A7F1AD32C}" type="pres">
      <dgm:prSet presAssocID="{844B0160-8DAA-48EA-AB7B-D00621C4CE5B}" presName="sibTrans" presStyleCnt="0"/>
      <dgm:spPr/>
    </dgm:pt>
    <dgm:pt modelId="{CAD712C6-D16D-4797-A622-02D08F097B29}" type="pres">
      <dgm:prSet presAssocID="{7E350A8F-264F-4CE7-9758-2E7173F8167B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A54E711-7B2F-4E10-930A-AF4F5C5C5B29}" type="pres">
      <dgm:prSet presAssocID="{1B705ADA-2E14-4742-9ED3-6B1EF248A552}" presName="sibTrans" presStyleCnt="0"/>
      <dgm:spPr/>
    </dgm:pt>
    <dgm:pt modelId="{450F1E74-D7BB-4C44-9AB0-05D2BE0775E0}" type="pres">
      <dgm:prSet presAssocID="{C8A02CB7-1C8B-4BC5-BBFD-F1911052D10A}" presName="node" presStyleLbl="node1" presStyleIdx="3" presStyleCnt="5" custLinFactNeighborX="-55000" custLinFactNeighborY="-1138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C45EC41-7C21-4499-B3BA-651192FD948F}" type="pres">
      <dgm:prSet presAssocID="{8DBC660F-68EC-4BDB-AAB5-C0CF04A34E2B}" presName="sibTrans" presStyleCnt="0"/>
      <dgm:spPr/>
    </dgm:pt>
    <dgm:pt modelId="{382D8E37-9824-4E2F-8904-7F0559F6C266}" type="pres">
      <dgm:prSet presAssocID="{B85CCC0B-3A90-4891-9F90-7509442A65D9}" presName="node" presStyleLbl="node1" presStyleIdx="4" presStyleCnt="5" custLinFactNeighborX="-49286" custLinFactNeighborY="-1138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9156245B-5FA5-4736-A7FE-929A0369ED62}" srcId="{EC5793DF-344B-4B3C-A741-07BD6F1CC9F9}" destId="{B8881964-DCC9-479F-8CBB-1C4058C47F92}" srcOrd="0" destOrd="0" parTransId="{43ED997A-61A6-40F5-BA81-C3D4CFB6C88B}" sibTransId="{B51D27EF-F175-4A52-855B-B0ED337D2096}"/>
    <dgm:cxn modelId="{B51E0B9A-E307-4B96-BE78-AC82E217AFAE}" type="presOf" srcId="{EC5793DF-344B-4B3C-A741-07BD6F1CC9F9}" destId="{77BDF195-0EE8-4367-AF0B-990419EE9E72}" srcOrd="0" destOrd="0" presId="urn:microsoft.com/office/officeart/2005/8/layout/default"/>
    <dgm:cxn modelId="{D09FF232-162C-4C87-9F11-DC86176047C4}" srcId="{EC5793DF-344B-4B3C-A741-07BD6F1CC9F9}" destId="{C8A02CB7-1C8B-4BC5-BBFD-F1911052D10A}" srcOrd="3" destOrd="0" parTransId="{FA3DF2BF-CB06-435F-88E3-3822C9AE4B0D}" sibTransId="{8DBC660F-68EC-4BDB-AAB5-C0CF04A34E2B}"/>
    <dgm:cxn modelId="{BD882AEF-F8FB-401D-B51B-72A2F9522CDD}" srcId="{EC5793DF-344B-4B3C-A741-07BD6F1CC9F9}" destId="{AC42ADF3-D900-4BE3-A98F-F2AB450A7819}" srcOrd="1" destOrd="0" parTransId="{6F09828B-8F42-40EF-9970-55C20A09A8BC}" sibTransId="{844B0160-8DAA-48EA-AB7B-D00621C4CE5B}"/>
    <dgm:cxn modelId="{319B2C34-EE71-411C-9895-D50EB04C7748}" type="presOf" srcId="{B85CCC0B-3A90-4891-9F90-7509442A65D9}" destId="{382D8E37-9824-4E2F-8904-7F0559F6C266}" srcOrd="0" destOrd="0" presId="urn:microsoft.com/office/officeart/2005/8/layout/default"/>
    <dgm:cxn modelId="{AB6870A0-9116-4EDB-99FE-613CD5BD72B9}" type="presOf" srcId="{7E350A8F-264F-4CE7-9758-2E7173F8167B}" destId="{CAD712C6-D16D-4797-A622-02D08F097B29}" srcOrd="0" destOrd="0" presId="urn:microsoft.com/office/officeart/2005/8/layout/default"/>
    <dgm:cxn modelId="{6117CC26-F16B-4477-8FF8-A9A49DC7B655}" type="presOf" srcId="{C8A02CB7-1C8B-4BC5-BBFD-F1911052D10A}" destId="{450F1E74-D7BB-4C44-9AB0-05D2BE0775E0}" srcOrd="0" destOrd="0" presId="urn:microsoft.com/office/officeart/2005/8/layout/default"/>
    <dgm:cxn modelId="{44D50B98-EF8F-483F-B897-4BCAC8D28821}" srcId="{EC5793DF-344B-4B3C-A741-07BD6F1CC9F9}" destId="{7E350A8F-264F-4CE7-9758-2E7173F8167B}" srcOrd="2" destOrd="0" parTransId="{3C66261F-D71B-4C13-9C8A-86EFAC2250A7}" sibTransId="{1B705ADA-2E14-4742-9ED3-6B1EF248A552}"/>
    <dgm:cxn modelId="{3EB9A7BC-52B6-403D-A996-C9B86F93DB18}" type="presOf" srcId="{B8881964-DCC9-479F-8CBB-1C4058C47F92}" destId="{E36BDAAB-C0DF-4255-9D2E-6C457A9CC319}" srcOrd="0" destOrd="0" presId="urn:microsoft.com/office/officeart/2005/8/layout/default"/>
    <dgm:cxn modelId="{88C0A36D-45B6-4CAB-975A-67D98B2ABDDF}" type="presOf" srcId="{AC42ADF3-D900-4BE3-A98F-F2AB450A7819}" destId="{45F70AA4-54A6-4C5C-B771-2F533FC55268}" srcOrd="0" destOrd="0" presId="urn:microsoft.com/office/officeart/2005/8/layout/default"/>
    <dgm:cxn modelId="{F5A115C6-985D-496F-A36A-A250D721A84F}" srcId="{EC5793DF-344B-4B3C-A741-07BD6F1CC9F9}" destId="{B85CCC0B-3A90-4891-9F90-7509442A65D9}" srcOrd="4" destOrd="0" parTransId="{B18AB3A9-954F-4700-B02F-7E4E079465DF}" sibTransId="{30F5D080-BBFC-4B1A-9510-B4EA5C7298B9}"/>
    <dgm:cxn modelId="{3DE710F5-BE2E-40BB-BF5E-9F15858BF450}" type="presParOf" srcId="{77BDF195-0EE8-4367-AF0B-990419EE9E72}" destId="{E36BDAAB-C0DF-4255-9D2E-6C457A9CC319}" srcOrd="0" destOrd="0" presId="urn:microsoft.com/office/officeart/2005/8/layout/default"/>
    <dgm:cxn modelId="{5C00D2AB-1E2B-4215-8ED9-9EB41390CE9D}" type="presParOf" srcId="{77BDF195-0EE8-4367-AF0B-990419EE9E72}" destId="{654587A7-530D-4D33-9C5C-F2EBECA7B93C}" srcOrd="1" destOrd="0" presId="urn:microsoft.com/office/officeart/2005/8/layout/default"/>
    <dgm:cxn modelId="{C5C07063-560A-4257-B369-BAB2C96E858A}" type="presParOf" srcId="{77BDF195-0EE8-4367-AF0B-990419EE9E72}" destId="{45F70AA4-54A6-4C5C-B771-2F533FC55268}" srcOrd="2" destOrd="0" presId="urn:microsoft.com/office/officeart/2005/8/layout/default"/>
    <dgm:cxn modelId="{A6B2116F-172B-4516-A828-035E4F5F7E79}" type="presParOf" srcId="{77BDF195-0EE8-4367-AF0B-990419EE9E72}" destId="{E2F7227D-9E1A-4990-8F69-AC0A7F1AD32C}" srcOrd="3" destOrd="0" presId="urn:microsoft.com/office/officeart/2005/8/layout/default"/>
    <dgm:cxn modelId="{BFBB4423-E7BE-4A27-937D-168ECBA2EC9E}" type="presParOf" srcId="{77BDF195-0EE8-4367-AF0B-990419EE9E72}" destId="{CAD712C6-D16D-4797-A622-02D08F097B29}" srcOrd="4" destOrd="0" presId="urn:microsoft.com/office/officeart/2005/8/layout/default"/>
    <dgm:cxn modelId="{5AA00628-287C-4A9E-A862-09146048BADC}" type="presParOf" srcId="{77BDF195-0EE8-4367-AF0B-990419EE9E72}" destId="{AA54E711-7B2F-4E10-930A-AF4F5C5C5B29}" srcOrd="5" destOrd="0" presId="urn:microsoft.com/office/officeart/2005/8/layout/default"/>
    <dgm:cxn modelId="{D2FC6050-97F1-421F-AFE8-7D69240EF253}" type="presParOf" srcId="{77BDF195-0EE8-4367-AF0B-990419EE9E72}" destId="{450F1E74-D7BB-4C44-9AB0-05D2BE0775E0}" srcOrd="6" destOrd="0" presId="urn:microsoft.com/office/officeart/2005/8/layout/default"/>
    <dgm:cxn modelId="{F63981DA-C9B3-446B-B410-C6EDEF1ED745}" type="presParOf" srcId="{77BDF195-0EE8-4367-AF0B-990419EE9E72}" destId="{7C45EC41-7C21-4499-B3BA-651192FD948F}" srcOrd="7" destOrd="0" presId="urn:microsoft.com/office/officeart/2005/8/layout/default"/>
    <dgm:cxn modelId="{4CF66ADA-F3DC-4482-8631-BE6DB04D8D9E}" type="presParOf" srcId="{77BDF195-0EE8-4367-AF0B-990419EE9E72}" destId="{382D8E37-9824-4E2F-8904-7F0559F6C26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59464A-01FF-4C50-8648-F6E3C3D9CEC2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B35DDDB-9ABF-4727-930B-B9B6005C0F7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«Детский союз»</a:t>
          </a:r>
          <a:endParaRPr lang="ru-RU" dirty="0"/>
        </a:p>
      </dgm:t>
    </dgm:pt>
    <dgm:pt modelId="{AB2D3268-7DD1-4974-9A2D-5963BCD75B21}" type="parTrans" cxnId="{D9D3556E-6AD6-419B-9575-8096AB561465}">
      <dgm:prSet/>
      <dgm:spPr/>
      <dgm:t>
        <a:bodyPr/>
        <a:lstStyle/>
        <a:p>
          <a:endParaRPr lang="ru-RU"/>
        </a:p>
      </dgm:t>
    </dgm:pt>
    <dgm:pt modelId="{BB5503E5-02C1-4FB1-9F60-59CC664E249A}" type="sibTrans" cxnId="{D9D3556E-6AD6-419B-9575-8096AB561465}">
      <dgm:prSet/>
      <dgm:spPr/>
      <dgm:t>
        <a:bodyPr/>
        <a:lstStyle/>
        <a:p>
          <a:endParaRPr lang="ru-RU"/>
        </a:p>
      </dgm:t>
    </dgm:pt>
    <dgm:pt modelId="{963CA30D-7885-4C54-AB19-B238A223D984}">
      <dgm:prSet phldrT="[Текст]"/>
      <dgm:spPr/>
      <dgm:t>
        <a:bodyPr/>
        <a:lstStyle/>
        <a:p>
          <a:r>
            <a:rPr lang="ru-RU" dirty="0" smtClean="0"/>
            <a:t>Театр юного экспериментатора</a:t>
          </a:r>
          <a:endParaRPr lang="ru-RU" dirty="0"/>
        </a:p>
      </dgm:t>
    </dgm:pt>
    <dgm:pt modelId="{011CA9D3-AF7B-47D8-865C-337303ACD64F}" type="parTrans" cxnId="{8EF58F1D-35B8-4B86-A050-1DA5361B58FF}">
      <dgm:prSet/>
      <dgm:spPr/>
      <dgm:t>
        <a:bodyPr/>
        <a:lstStyle/>
        <a:p>
          <a:endParaRPr lang="ru-RU"/>
        </a:p>
      </dgm:t>
    </dgm:pt>
    <dgm:pt modelId="{60866474-DAEB-4EEB-884D-60F558DCDB79}" type="sibTrans" cxnId="{8EF58F1D-35B8-4B86-A050-1DA5361B58FF}">
      <dgm:prSet/>
      <dgm:spPr/>
      <dgm:t>
        <a:bodyPr/>
        <a:lstStyle/>
        <a:p>
          <a:endParaRPr lang="ru-RU"/>
        </a:p>
      </dgm:t>
    </dgm:pt>
    <dgm:pt modelId="{E3347FA0-7FA2-4893-8032-5C6D10F6A49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Союз «Детский сад и семья»</a:t>
          </a:r>
          <a:endParaRPr lang="ru-RU" dirty="0"/>
        </a:p>
      </dgm:t>
    </dgm:pt>
    <dgm:pt modelId="{172E59BE-F6C6-4348-BD1C-7EB081144607}" type="parTrans" cxnId="{33E665E9-B628-44E7-AEDA-9925850D9E2B}">
      <dgm:prSet/>
      <dgm:spPr/>
      <dgm:t>
        <a:bodyPr/>
        <a:lstStyle/>
        <a:p>
          <a:endParaRPr lang="ru-RU"/>
        </a:p>
      </dgm:t>
    </dgm:pt>
    <dgm:pt modelId="{A68B79D5-E715-4AC8-95D5-BACFF7EC3F51}" type="sibTrans" cxnId="{33E665E9-B628-44E7-AEDA-9925850D9E2B}">
      <dgm:prSet/>
      <dgm:spPr/>
      <dgm:t>
        <a:bodyPr/>
        <a:lstStyle/>
        <a:p>
          <a:endParaRPr lang="ru-RU"/>
        </a:p>
      </dgm:t>
    </dgm:pt>
    <dgm:pt modelId="{73A0426E-710D-4B2A-AA9A-D1C8BCE10D7A}">
      <dgm:prSet phldrT="[Текст]" custT="1"/>
      <dgm:spPr/>
      <dgm:t>
        <a:bodyPr/>
        <a:lstStyle/>
        <a:p>
          <a:r>
            <a:rPr lang="ru-RU" sz="1200" dirty="0" smtClean="0"/>
            <a:t>Конкурсы-выставки семейных фотографий</a:t>
          </a:r>
          <a:endParaRPr lang="ru-RU" sz="1200" dirty="0"/>
        </a:p>
      </dgm:t>
    </dgm:pt>
    <dgm:pt modelId="{72061F42-0D7C-43D2-8D44-AF47F25A3794}" type="parTrans" cxnId="{F9A89A25-D047-4555-AF2F-0EBF0E14E43B}">
      <dgm:prSet/>
      <dgm:spPr/>
      <dgm:t>
        <a:bodyPr/>
        <a:lstStyle/>
        <a:p>
          <a:endParaRPr lang="ru-RU"/>
        </a:p>
      </dgm:t>
    </dgm:pt>
    <dgm:pt modelId="{FA632F53-2B5B-4338-AEE6-0BA5341AAE40}" type="sibTrans" cxnId="{F9A89A25-D047-4555-AF2F-0EBF0E14E43B}">
      <dgm:prSet/>
      <dgm:spPr/>
      <dgm:t>
        <a:bodyPr/>
        <a:lstStyle/>
        <a:p>
          <a:endParaRPr lang="ru-RU"/>
        </a:p>
      </dgm:t>
    </dgm:pt>
    <dgm:pt modelId="{E3B2FE0C-6848-40A0-A180-0B94DE3B4A8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Союз «Детский Сад-семья-Государство»</a:t>
          </a:r>
          <a:endParaRPr lang="ru-RU" dirty="0"/>
        </a:p>
      </dgm:t>
    </dgm:pt>
    <dgm:pt modelId="{3020DC3B-DF8E-49B1-819C-0FB4A26E3629}" type="parTrans" cxnId="{854E385F-A1DE-47AB-9E3E-2AF6FAC94974}">
      <dgm:prSet/>
      <dgm:spPr/>
      <dgm:t>
        <a:bodyPr/>
        <a:lstStyle/>
        <a:p>
          <a:endParaRPr lang="ru-RU"/>
        </a:p>
      </dgm:t>
    </dgm:pt>
    <dgm:pt modelId="{B8AD3D37-0091-4E5B-8108-2C523E7B6ED3}" type="sibTrans" cxnId="{854E385F-A1DE-47AB-9E3E-2AF6FAC94974}">
      <dgm:prSet/>
      <dgm:spPr/>
      <dgm:t>
        <a:bodyPr/>
        <a:lstStyle/>
        <a:p>
          <a:endParaRPr lang="ru-RU"/>
        </a:p>
      </dgm:t>
    </dgm:pt>
    <dgm:pt modelId="{8502471F-0EB4-4C6A-8C0A-310BA0B76D32}">
      <dgm:prSet phldrT="[Текст]" custT="1"/>
      <dgm:spPr/>
      <dgm:t>
        <a:bodyPr/>
        <a:lstStyle/>
        <a:p>
          <a:r>
            <a:rPr lang="ru-RU" sz="1200" dirty="0" smtClean="0"/>
            <a:t>Экскурсии</a:t>
          </a:r>
          <a:endParaRPr lang="ru-RU" sz="1200" dirty="0"/>
        </a:p>
      </dgm:t>
    </dgm:pt>
    <dgm:pt modelId="{002A8166-55E6-4599-A9AE-4C4CD952BDF8}" type="parTrans" cxnId="{53B378DA-BE16-492A-AA6B-D8E22BD51D0D}">
      <dgm:prSet/>
      <dgm:spPr/>
      <dgm:t>
        <a:bodyPr/>
        <a:lstStyle/>
        <a:p>
          <a:endParaRPr lang="ru-RU"/>
        </a:p>
      </dgm:t>
    </dgm:pt>
    <dgm:pt modelId="{873AAC1D-1668-4F7D-A0C7-25655440B8C8}" type="sibTrans" cxnId="{53B378DA-BE16-492A-AA6B-D8E22BD51D0D}">
      <dgm:prSet/>
      <dgm:spPr/>
      <dgm:t>
        <a:bodyPr/>
        <a:lstStyle/>
        <a:p>
          <a:endParaRPr lang="ru-RU"/>
        </a:p>
      </dgm:t>
    </dgm:pt>
    <dgm:pt modelId="{1196B1DE-6316-4E4F-A2B7-F71A3EFAD58F}">
      <dgm:prSet phldrT="[Текст]" custT="1"/>
      <dgm:spPr/>
      <dgm:t>
        <a:bodyPr/>
        <a:lstStyle/>
        <a:p>
          <a:r>
            <a:rPr lang="ru-RU" sz="1200" dirty="0" smtClean="0"/>
            <a:t>Тематические прогулки</a:t>
          </a:r>
          <a:endParaRPr lang="ru-RU" sz="1200" dirty="0"/>
        </a:p>
      </dgm:t>
    </dgm:pt>
    <dgm:pt modelId="{1F0D56DB-CA5D-41C1-BF3E-D87A2C2F2FB7}" type="parTrans" cxnId="{183B3088-28AC-4494-85BF-260913B139B5}">
      <dgm:prSet/>
      <dgm:spPr/>
      <dgm:t>
        <a:bodyPr/>
        <a:lstStyle/>
        <a:p>
          <a:endParaRPr lang="ru-RU"/>
        </a:p>
      </dgm:t>
    </dgm:pt>
    <dgm:pt modelId="{E2C20231-C065-4597-B15A-71B23D750E43}" type="sibTrans" cxnId="{183B3088-28AC-4494-85BF-260913B139B5}">
      <dgm:prSet/>
      <dgm:spPr/>
      <dgm:t>
        <a:bodyPr/>
        <a:lstStyle/>
        <a:p>
          <a:endParaRPr lang="ru-RU"/>
        </a:p>
      </dgm:t>
    </dgm:pt>
    <dgm:pt modelId="{7F3411B9-0A04-4898-9D1C-52F33E21A95C}">
      <dgm:prSet phldrT="[Текст]" custT="1"/>
      <dgm:spPr/>
      <dgm:t>
        <a:bodyPr/>
        <a:lstStyle/>
        <a:p>
          <a:r>
            <a:rPr lang="ru-RU" sz="1200" dirty="0" smtClean="0"/>
            <a:t>Творческие мероприятия</a:t>
          </a:r>
          <a:endParaRPr lang="ru-RU" sz="1200" dirty="0"/>
        </a:p>
      </dgm:t>
    </dgm:pt>
    <dgm:pt modelId="{2AD00ADB-B715-46A7-A3AC-FEB7D77A02B9}" type="parTrans" cxnId="{5AA12269-F222-47CC-B2B8-3029E3544F91}">
      <dgm:prSet/>
      <dgm:spPr/>
      <dgm:t>
        <a:bodyPr/>
        <a:lstStyle/>
        <a:p>
          <a:endParaRPr lang="ru-RU"/>
        </a:p>
      </dgm:t>
    </dgm:pt>
    <dgm:pt modelId="{C2E39B16-0501-487C-8A3B-C85368D3E1AF}" type="sibTrans" cxnId="{5AA12269-F222-47CC-B2B8-3029E3544F91}">
      <dgm:prSet/>
      <dgm:spPr/>
      <dgm:t>
        <a:bodyPr/>
        <a:lstStyle/>
        <a:p>
          <a:endParaRPr lang="ru-RU"/>
        </a:p>
      </dgm:t>
    </dgm:pt>
    <dgm:pt modelId="{2C55CD02-5E76-4B3B-827C-6D5E2B7CCF38}">
      <dgm:prSet phldrT="[Текст]"/>
      <dgm:spPr/>
      <dgm:t>
        <a:bodyPr/>
        <a:lstStyle/>
        <a:p>
          <a:r>
            <a:rPr lang="ru-RU" dirty="0" smtClean="0"/>
            <a:t>Тематические гостиные (творческие, литературные, познавательные)</a:t>
          </a:r>
          <a:endParaRPr lang="ru-RU" dirty="0"/>
        </a:p>
      </dgm:t>
    </dgm:pt>
    <dgm:pt modelId="{BB9DE50C-2ECF-402F-A2DB-A3C4CF0ED78D}" type="parTrans" cxnId="{55882B98-29AF-4BF3-9A53-1F85D6DFFD0A}">
      <dgm:prSet/>
      <dgm:spPr/>
      <dgm:t>
        <a:bodyPr/>
        <a:lstStyle/>
        <a:p>
          <a:endParaRPr lang="ru-RU"/>
        </a:p>
      </dgm:t>
    </dgm:pt>
    <dgm:pt modelId="{ADAF88D0-CC0B-4673-9A5D-A5F569D51142}" type="sibTrans" cxnId="{55882B98-29AF-4BF3-9A53-1F85D6DFFD0A}">
      <dgm:prSet/>
      <dgm:spPr/>
      <dgm:t>
        <a:bodyPr/>
        <a:lstStyle/>
        <a:p>
          <a:endParaRPr lang="ru-RU"/>
        </a:p>
      </dgm:t>
    </dgm:pt>
    <dgm:pt modelId="{12584048-3914-4595-B5A8-04ED82C213DC}">
      <dgm:prSet phldrT="[Текст]"/>
      <dgm:spPr/>
      <dgm:t>
        <a:bodyPr/>
        <a:lstStyle/>
        <a:p>
          <a:r>
            <a:rPr lang="ru-RU" dirty="0" smtClean="0"/>
            <a:t>Презентация результатов детской деятельности</a:t>
          </a:r>
          <a:endParaRPr lang="ru-RU" dirty="0"/>
        </a:p>
      </dgm:t>
    </dgm:pt>
    <dgm:pt modelId="{C5ADD9ED-6290-4CC2-93BE-E88F405D88BE}" type="parTrans" cxnId="{5E807487-2F1A-4E43-987B-9399E3902C86}">
      <dgm:prSet/>
      <dgm:spPr/>
      <dgm:t>
        <a:bodyPr/>
        <a:lstStyle/>
        <a:p>
          <a:endParaRPr lang="ru-RU"/>
        </a:p>
      </dgm:t>
    </dgm:pt>
    <dgm:pt modelId="{A9B9747A-7AEB-4D83-989C-D95DEC8595C0}" type="sibTrans" cxnId="{5E807487-2F1A-4E43-987B-9399E3902C86}">
      <dgm:prSet/>
      <dgm:spPr/>
      <dgm:t>
        <a:bodyPr/>
        <a:lstStyle/>
        <a:p>
          <a:endParaRPr lang="ru-RU"/>
        </a:p>
      </dgm:t>
    </dgm:pt>
    <dgm:pt modelId="{6513F667-B474-43C3-8894-C54985F6FE97}">
      <dgm:prSet phldrT="[Текст]" custT="1"/>
      <dgm:spPr/>
      <dgm:t>
        <a:bodyPr/>
        <a:lstStyle/>
        <a:p>
          <a:r>
            <a:rPr lang="ru-RU" sz="1200" dirty="0" smtClean="0"/>
            <a:t>Фото семейные досуги</a:t>
          </a:r>
          <a:endParaRPr lang="ru-RU" sz="1200" dirty="0"/>
        </a:p>
      </dgm:t>
    </dgm:pt>
    <dgm:pt modelId="{8FC0C6D9-64A1-474D-8C0A-A5C0E264924A}" type="parTrans" cxnId="{BA9DD15C-9825-4C8C-87FE-A5AFEF27D0C9}">
      <dgm:prSet/>
      <dgm:spPr/>
      <dgm:t>
        <a:bodyPr/>
        <a:lstStyle/>
        <a:p>
          <a:endParaRPr lang="ru-RU"/>
        </a:p>
      </dgm:t>
    </dgm:pt>
    <dgm:pt modelId="{6FBB7310-CE82-4CCA-8A63-2F066B4CDEF2}" type="sibTrans" cxnId="{BA9DD15C-9825-4C8C-87FE-A5AFEF27D0C9}">
      <dgm:prSet/>
      <dgm:spPr/>
      <dgm:t>
        <a:bodyPr/>
        <a:lstStyle/>
        <a:p>
          <a:endParaRPr lang="ru-RU"/>
        </a:p>
      </dgm:t>
    </dgm:pt>
    <dgm:pt modelId="{EDD473CA-CAAC-4726-9AB9-C8F3A17570AE}">
      <dgm:prSet phldrT="[Текст]" custT="1"/>
      <dgm:spPr/>
      <dgm:t>
        <a:bodyPr/>
        <a:lstStyle/>
        <a:p>
          <a:r>
            <a:rPr lang="ru-RU" sz="1200" dirty="0" smtClean="0"/>
            <a:t>Мастер-классы</a:t>
          </a:r>
          <a:endParaRPr lang="ru-RU" sz="1200" dirty="0"/>
        </a:p>
      </dgm:t>
    </dgm:pt>
    <dgm:pt modelId="{3363FAE8-B7AD-478B-940E-91F64F09E7D4}" type="parTrans" cxnId="{FF96C5BA-56F7-4CB0-A372-44F4971F9E8F}">
      <dgm:prSet/>
      <dgm:spPr/>
      <dgm:t>
        <a:bodyPr/>
        <a:lstStyle/>
        <a:p>
          <a:endParaRPr lang="ru-RU"/>
        </a:p>
      </dgm:t>
    </dgm:pt>
    <dgm:pt modelId="{1CBF5893-7570-4F7C-B04D-46A3B429A1EC}" type="sibTrans" cxnId="{FF96C5BA-56F7-4CB0-A372-44F4971F9E8F}">
      <dgm:prSet/>
      <dgm:spPr/>
      <dgm:t>
        <a:bodyPr/>
        <a:lstStyle/>
        <a:p>
          <a:endParaRPr lang="ru-RU"/>
        </a:p>
      </dgm:t>
    </dgm:pt>
    <dgm:pt modelId="{11B29E8B-21D9-4EB5-B67D-58230747ECF1}">
      <dgm:prSet phldrT="[Текст]"/>
      <dgm:spPr/>
      <dgm:t>
        <a:bodyPr/>
        <a:lstStyle/>
        <a:p>
          <a:endParaRPr lang="ru-RU" sz="1200" dirty="0"/>
        </a:p>
      </dgm:t>
    </dgm:pt>
    <dgm:pt modelId="{38FFE190-F0AB-40FA-8388-BBDE42668DDE}" type="parTrans" cxnId="{2C6DD13B-BBEA-4DFF-9DA9-1D884B93AC11}">
      <dgm:prSet/>
      <dgm:spPr/>
      <dgm:t>
        <a:bodyPr/>
        <a:lstStyle/>
        <a:p>
          <a:endParaRPr lang="ru-RU"/>
        </a:p>
      </dgm:t>
    </dgm:pt>
    <dgm:pt modelId="{32CBB9FF-7E1B-46A2-8831-F87A236DBCB9}" type="sibTrans" cxnId="{2C6DD13B-BBEA-4DFF-9DA9-1D884B93AC11}">
      <dgm:prSet/>
      <dgm:spPr/>
      <dgm:t>
        <a:bodyPr/>
        <a:lstStyle/>
        <a:p>
          <a:endParaRPr lang="ru-RU"/>
        </a:p>
      </dgm:t>
    </dgm:pt>
    <dgm:pt modelId="{8CED4466-5FE8-473C-B0CC-0DBBAD55144F}" type="pres">
      <dgm:prSet presAssocID="{F359464A-01FF-4C50-8648-F6E3C3D9CE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C3C628-D9B1-4F15-BF2F-3ABA4DE2E14A}" type="pres">
      <dgm:prSet presAssocID="{5B35DDDB-9ABF-4727-930B-B9B6005C0F7B}" presName="composite" presStyleCnt="0"/>
      <dgm:spPr/>
    </dgm:pt>
    <dgm:pt modelId="{7F266C61-4696-4299-9F5D-6C306524BA15}" type="pres">
      <dgm:prSet presAssocID="{5B35DDDB-9ABF-4727-930B-B9B6005C0F7B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3B8E9A-534B-425B-8D14-3644EA485265}" type="pres">
      <dgm:prSet presAssocID="{5B35DDDB-9ABF-4727-930B-B9B6005C0F7B}" presName="parSh" presStyleLbl="node1" presStyleIdx="0" presStyleCnt="3" custScaleX="117476" custLinFactY="-46869" custLinFactNeighborX="14278" custLinFactNeighborY="-100000"/>
      <dgm:spPr/>
      <dgm:t>
        <a:bodyPr/>
        <a:lstStyle/>
        <a:p>
          <a:endParaRPr lang="ru-RU"/>
        </a:p>
      </dgm:t>
    </dgm:pt>
    <dgm:pt modelId="{C98CE605-E28C-4289-864C-526ADAD77843}" type="pres">
      <dgm:prSet presAssocID="{5B35DDDB-9ABF-4727-930B-B9B6005C0F7B}" presName="desTx" presStyleLbl="fgAcc1" presStyleIdx="0" presStyleCnt="3" custScaleX="114915" custScaleY="111740" custLinFactNeighborX="-10099" custLinFactNeighborY="-29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8E6A3-D3F5-48FD-B227-E980787E288A}" type="pres">
      <dgm:prSet presAssocID="{BB5503E5-02C1-4FB1-9F60-59CC664E249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631274D-DD7B-4ED8-893B-315150A0CF85}" type="pres">
      <dgm:prSet presAssocID="{BB5503E5-02C1-4FB1-9F60-59CC664E249A}" presName="connTx" presStyleLbl="sibTrans2D1" presStyleIdx="0" presStyleCnt="2"/>
      <dgm:spPr/>
      <dgm:t>
        <a:bodyPr/>
        <a:lstStyle/>
        <a:p>
          <a:endParaRPr lang="ru-RU"/>
        </a:p>
      </dgm:t>
    </dgm:pt>
    <dgm:pt modelId="{7CAD8B79-2A24-4348-98B5-BB542655229F}" type="pres">
      <dgm:prSet presAssocID="{E3347FA0-7FA2-4893-8032-5C6D10F6A492}" presName="composite" presStyleCnt="0"/>
      <dgm:spPr/>
    </dgm:pt>
    <dgm:pt modelId="{331FCFAD-556E-49AE-AAB9-CBDAA0DF82B1}" type="pres">
      <dgm:prSet presAssocID="{E3347FA0-7FA2-4893-8032-5C6D10F6A49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58BAF-95D9-431C-8274-4CBDA06D6FFA}" type="pres">
      <dgm:prSet presAssocID="{E3347FA0-7FA2-4893-8032-5C6D10F6A492}" presName="parSh" presStyleLbl="node1" presStyleIdx="1" presStyleCnt="3" custScaleX="118319" custLinFactY="-46870" custLinFactNeighborX="5872" custLinFactNeighborY="-100000"/>
      <dgm:spPr/>
      <dgm:t>
        <a:bodyPr/>
        <a:lstStyle/>
        <a:p>
          <a:endParaRPr lang="ru-RU"/>
        </a:p>
      </dgm:t>
    </dgm:pt>
    <dgm:pt modelId="{7DA858E8-B43E-4674-95C4-4EDA1118661A}" type="pres">
      <dgm:prSet presAssocID="{E3347FA0-7FA2-4893-8032-5C6D10F6A492}" presName="desTx" presStyleLbl="fgAcc1" presStyleIdx="1" presStyleCnt="3" custScaleX="112942" custLinFactNeighborX="-16758" custLinFactNeighborY="-32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C437B-E2F1-4CC3-8354-CD3CAE2B2CAE}" type="pres">
      <dgm:prSet presAssocID="{A68B79D5-E715-4AC8-95D5-BACFF7EC3F5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38BC2A8-D023-4A0F-917D-A31A4BD3B4EF}" type="pres">
      <dgm:prSet presAssocID="{A68B79D5-E715-4AC8-95D5-BACFF7EC3F51}" presName="connTx" presStyleLbl="sibTrans2D1" presStyleIdx="1" presStyleCnt="2"/>
      <dgm:spPr/>
      <dgm:t>
        <a:bodyPr/>
        <a:lstStyle/>
        <a:p>
          <a:endParaRPr lang="ru-RU"/>
        </a:p>
      </dgm:t>
    </dgm:pt>
    <dgm:pt modelId="{30224116-3D76-49C0-A639-DC38F4A5BE48}" type="pres">
      <dgm:prSet presAssocID="{E3B2FE0C-6848-40A0-A180-0B94DE3B4A87}" presName="composite" presStyleCnt="0"/>
      <dgm:spPr/>
    </dgm:pt>
    <dgm:pt modelId="{E2E94E15-2320-41DA-8E90-96A5597DACC2}" type="pres">
      <dgm:prSet presAssocID="{E3B2FE0C-6848-40A0-A180-0B94DE3B4A87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6766F-7E8B-4FD4-80B5-DFD054396C7D}" type="pres">
      <dgm:prSet presAssocID="{E3B2FE0C-6848-40A0-A180-0B94DE3B4A87}" presName="parSh" presStyleLbl="node1" presStyleIdx="2" presStyleCnt="3" custScaleX="116834" custLinFactY="-46870" custLinFactNeighborX="1091" custLinFactNeighborY="-100000"/>
      <dgm:spPr/>
      <dgm:t>
        <a:bodyPr/>
        <a:lstStyle/>
        <a:p>
          <a:endParaRPr lang="ru-RU"/>
        </a:p>
      </dgm:t>
    </dgm:pt>
    <dgm:pt modelId="{C820EBAD-81AB-42B3-9C6D-A3DCCBE97291}" type="pres">
      <dgm:prSet presAssocID="{E3B2FE0C-6848-40A0-A180-0B94DE3B4A87}" presName="desTx" presStyleLbl="fgAcc1" presStyleIdx="2" presStyleCnt="3" custScaleX="112474" custLinFactNeighborX="-19506" custLinFactNeighborY="-32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89A25-D047-4555-AF2F-0EBF0E14E43B}" srcId="{E3347FA0-7FA2-4893-8032-5C6D10F6A492}" destId="{73A0426E-710D-4B2A-AA9A-D1C8BCE10D7A}" srcOrd="0" destOrd="0" parTransId="{72061F42-0D7C-43D2-8D44-AF47F25A3794}" sibTransId="{FA632F53-2B5B-4338-AEE6-0BA5341AAE40}"/>
    <dgm:cxn modelId="{6771AF49-F692-4773-806D-8844AB00EA2B}" type="presOf" srcId="{E3B2FE0C-6848-40A0-A180-0B94DE3B4A87}" destId="{E2E94E15-2320-41DA-8E90-96A5597DACC2}" srcOrd="0" destOrd="0" presId="urn:microsoft.com/office/officeart/2005/8/layout/process3"/>
    <dgm:cxn modelId="{BA40F626-1857-4C5B-80C3-0D5AE53A26B8}" type="presOf" srcId="{EDD473CA-CAAC-4726-9AB9-C8F3A17570AE}" destId="{7DA858E8-B43E-4674-95C4-4EDA1118661A}" srcOrd="0" destOrd="2" presId="urn:microsoft.com/office/officeart/2005/8/layout/process3"/>
    <dgm:cxn modelId="{8EF58F1D-35B8-4B86-A050-1DA5361B58FF}" srcId="{5B35DDDB-9ABF-4727-930B-B9B6005C0F7B}" destId="{963CA30D-7885-4C54-AB19-B238A223D984}" srcOrd="1" destOrd="0" parTransId="{011CA9D3-AF7B-47D8-865C-337303ACD64F}" sibTransId="{60866474-DAEB-4EEB-884D-60F558DCDB79}"/>
    <dgm:cxn modelId="{E0C7BA40-E7B7-4D9E-A6AF-3A9D661DAFF4}" type="presOf" srcId="{E3B2FE0C-6848-40A0-A180-0B94DE3B4A87}" destId="{BCA6766F-7E8B-4FD4-80B5-DFD054396C7D}" srcOrd="1" destOrd="0" presId="urn:microsoft.com/office/officeart/2005/8/layout/process3"/>
    <dgm:cxn modelId="{33E665E9-B628-44E7-AEDA-9925850D9E2B}" srcId="{F359464A-01FF-4C50-8648-F6E3C3D9CEC2}" destId="{E3347FA0-7FA2-4893-8032-5C6D10F6A492}" srcOrd="1" destOrd="0" parTransId="{172E59BE-F6C6-4348-BD1C-7EB081144607}" sibTransId="{A68B79D5-E715-4AC8-95D5-BACFF7EC3F51}"/>
    <dgm:cxn modelId="{F3274086-E841-4C9E-9F42-55C99237D7E7}" type="presOf" srcId="{7F3411B9-0A04-4898-9D1C-52F33E21A95C}" destId="{C820EBAD-81AB-42B3-9C6D-A3DCCBE97291}" srcOrd="0" destOrd="2" presId="urn:microsoft.com/office/officeart/2005/8/layout/process3"/>
    <dgm:cxn modelId="{5AA12269-F222-47CC-B2B8-3029E3544F91}" srcId="{E3B2FE0C-6848-40A0-A180-0B94DE3B4A87}" destId="{7F3411B9-0A04-4898-9D1C-52F33E21A95C}" srcOrd="2" destOrd="0" parTransId="{2AD00ADB-B715-46A7-A3AC-FEB7D77A02B9}" sibTransId="{C2E39B16-0501-487C-8A3B-C85368D3E1AF}"/>
    <dgm:cxn modelId="{2C6DD13B-BBEA-4DFF-9DA9-1D884B93AC11}" srcId="{E3347FA0-7FA2-4893-8032-5C6D10F6A492}" destId="{11B29E8B-21D9-4EB5-B67D-58230747ECF1}" srcOrd="3" destOrd="0" parTransId="{38FFE190-F0AB-40FA-8388-BBDE42668DDE}" sibTransId="{32CBB9FF-7E1B-46A2-8831-F87A236DBCB9}"/>
    <dgm:cxn modelId="{507753DB-03D5-4BE6-8B39-39CBF0350B4C}" type="presOf" srcId="{2C55CD02-5E76-4B3B-827C-6D5E2B7CCF38}" destId="{C98CE605-E28C-4289-864C-526ADAD77843}" srcOrd="0" destOrd="0" presId="urn:microsoft.com/office/officeart/2005/8/layout/process3"/>
    <dgm:cxn modelId="{EE39E870-D9D3-4427-AC23-5F562CAE0E6D}" type="presOf" srcId="{E3347FA0-7FA2-4893-8032-5C6D10F6A492}" destId="{C0858BAF-95D9-431C-8274-4CBDA06D6FFA}" srcOrd="1" destOrd="0" presId="urn:microsoft.com/office/officeart/2005/8/layout/process3"/>
    <dgm:cxn modelId="{74329BB8-6DB8-43B7-8A9F-C23D8841EA9F}" type="presOf" srcId="{F359464A-01FF-4C50-8648-F6E3C3D9CEC2}" destId="{8CED4466-5FE8-473C-B0CC-0DBBAD55144F}" srcOrd="0" destOrd="0" presId="urn:microsoft.com/office/officeart/2005/8/layout/process3"/>
    <dgm:cxn modelId="{854E385F-A1DE-47AB-9E3E-2AF6FAC94974}" srcId="{F359464A-01FF-4C50-8648-F6E3C3D9CEC2}" destId="{E3B2FE0C-6848-40A0-A180-0B94DE3B4A87}" srcOrd="2" destOrd="0" parTransId="{3020DC3B-DF8E-49B1-819C-0FB4A26E3629}" sibTransId="{B8AD3D37-0091-4E5B-8108-2C523E7B6ED3}"/>
    <dgm:cxn modelId="{D9D3556E-6AD6-419B-9575-8096AB561465}" srcId="{F359464A-01FF-4C50-8648-F6E3C3D9CEC2}" destId="{5B35DDDB-9ABF-4727-930B-B9B6005C0F7B}" srcOrd="0" destOrd="0" parTransId="{AB2D3268-7DD1-4974-9A2D-5963BCD75B21}" sibTransId="{BB5503E5-02C1-4FB1-9F60-59CC664E249A}"/>
    <dgm:cxn modelId="{E6069E49-0AA0-4DE8-AFE2-4AF31AC5F3E3}" type="presOf" srcId="{963CA30D-7885-4C54-AB19-B238A223D984}" destId="{C98CE605-E28C-4289-864C-526ADAD77843}" srcOrd="0" destOrd="1" presId="urn:microsoft.com/office/officeart/2005/8/layout/process3"/>
    <dgm:cxn modelId="{183B3088-28AC-4494-85BF-260913B139B5}" srcId="{E3B2FE0C-6848-40A0-A180-0B94DE3B4A87}" destId="{1196B1DE-6316-4E4F-A2B7-F71A3EFAD58F}" srcOrd="1" destOrd="0" parTransId="{1F0D56DB-CA5D-41C1-BF3E-D87A2C2F2FB7}" sibTransId="{E2C20231-C065-4597-B15A-71B23D750E43}"/>
    <dgm:cxn modelId="{4FABCED3-CBA5-4E69-84CF-45FDE67BA385}" type="presOf" srcId="{11B29E8B-21D9-4EB5-B67D-58230747ECF1}" destId="{7DA858E8-B43E-4674-95C4-4EDA1118661A}" srcOrd="0" destOrd="3" presId="urn:microsoft.com/office/officeart/2005/8/layout/process3"/>
    <dgm:cxn modelId="{9A7FF0E4-D847-45EA-BA3B-A5355C306233}" type="presOf" srcId="{5B35DDDB-9ABF-4727-930B-B9B6005C0F7B}" destId="{7F266C61-4696-4299-9F5D-6C306524BA15}" srcOrd="0" destOrd="0" presId="urn:microsoft.com/office/officeart/2005/8/layout/process3"/>
    <dgm:cxn modelId="{55882B98-29AF-4BF3-9A53-1F85D6DFFD0A}" srcId="{5B35DDDB-9ABF-4727-930B-B9B6005C0F7B}" destId="{2C55CD02-5E76-4B3B-827C-6D5E2B7CCF38}" srcOrd="0" destOrd="0" parTransId="{BB9DE50C-2ECF-402F-A2DB-A3C4CF0ED78D}" sibTransId="{ADAF88D0-CC0B-4673-9A5D-A5F569D51142}"/>
    <dgm:cxn modelId="{9E5B31F4-9148-4D0F-BA85-28D983EFF473}" type="presOf" srcId="{E3347FA0-7FA2-4893-8032-5C6D10F6A492}" destId="{331FCFAD-556E-49AE-AAB9-CBDAA0DF82B1}" srcOrd="0" destOrd="0" presId="urn:microsoft.com/office/officeart/2005/8/layout/process3"/>
    <dgm:cxn modelId="{7FE4C1E7-E693-4F31-BE36-272A11A4BE41}" type="presOf" srcId="{5B35DDDB-9ABF-4727-930B-B9B6005C0F7B}" destId="{993B8E9A-534B-425B-8D14-3644EA485265}" srcOrd="1" destOrd="0" presId="urn:microsoft.com/office/officeart/2005/8/layout/process3"/>
    <dgm:cxn modelId="{0F1BAF48-079E-4854-90A3-2A60E522879E}" type="presOf" srcId="{6513F667-B474-43C3-8894-C54985F6FE97}" destId="{7DA858E8-B43E-4674-95C4-4EDA1118661A}" srcOrd="0" destOrd="1" presId="urn:microsoft.com/office/officeart/2005/8/layout/process3"/>
    <dgm:cxn modelId="{63CF641A-57EA-4ACA-97FA-E49640F93082}" type="presOf" srcId="{BB5503E5-02C1-4FB1-9F60-59CC664E249A}" destId="{D958E6A3-D3F5-48FD-B227-E980787E288A}" srcOrd="0" destOrd="0" presId="urn:microsoft.com/office/officeart/2005/8/layout/process3"/>
    <dgm:cxn modelId="{881C0CEF-2B3E-4DA0-AA5A-A85AFCB5082C}" type="presOf" srcId="{A68B79D5-E715-4AC8-95D5-BACFF7EC3F51}" destId="{038BC2A8-D023-4A0F-917D-A31A4BD3B4EF}" srcOrd="1" destOrd="0" presId="urn:microsoft.com/office/officeart/2005/8/layout/process3"/>
    <dgm:cxn modelId="{065E2EB1-DCFA-430D-8DAB-1861E0521102}" type="presOf" srcId="{1196B1DE-6316-4E4F-A2B7-F71A3EFAD58F}" destId="{C820EBAD-81AB-42B3-9C6D-A3DCCBE97291}" srcOrd="0" destOrd="1" presId="urn:microsoft.com/office/officeart/2005/8/layout/process3"/>
    <dgm:cxn modelId="{ECE5513A-150D-41F9-9495-F8CD20D7CD27}" type="presOf" srcId="{BB5503E5-02C1-4FB1-9F60-59CC664E249A}" destId="{D631274D-DD7B-4ED8-893B-315150A0CF85}" srcOrd="1" destOrd="0" presId="urn:microsoft.com/office/officeart/2005/8/layout/process3"/>
    <dgm:cxn modelId="{DD58350A-6AE2-456C-AF68-99476B9DBB53}" type="presOf" srcId="{A68B79D5-E715-4AC8-95D5-BACFF7EC3F51}" destId="{3FCC437B-E2F1-4CC3-8354-CD3CAE2B2CAE}" srcOrd="0" destOrd="0" presId="urn:microsoft.com/office/officeart/2005/8/layout/process3"/>
    <dgm:cxn modelId="{5E807487-2F1A-4E43-987B-9399E3902C86}" srcId="{5B35DDDB-9ABF-4727-930B-B9B6005C0F7B}" destId="{12584048-3914-4595-B5A8-04ED82C213DC}" srcOrd="2" destOrd="0" parTransId="{C5ADD9ED-6290-4CC2-93BE-E88F405D88BE}" sibTransId="{A9B9747A-7AEB-4D83-989C-D95DEC8595C0}"/>
    <dgm:cxn modelId="{53B378DA-BE16-492A-AA6B-D8E22BD51D0D}" srcId="{E3B2FE0C-6848-40A0-A180-0B94DE3B4A87}" destId="{8502471F-0EB4-4C6A-8C0A-310BA0B76D32}" srcOrd="0" destOrd="0" parTransId="{002A8166-55E6-4599-A9AE-4C4CD952BDF8}" sibTransId="{873AAC1D-1668-4F7D-A0C7-25655440B8C8}"/>
    <dgm:cxn modelId="{BA9DD15C-9825-4C8C-87FE-A5AFEF27D0C9}" srcId="{E3347FA0-7FA2-4893-8032-5C6D10F6A492}" destId="{6513F667-B474-43C3-8894-C54985F6FE97}" srcOrd="1" destOrd="0" parTransId="{8FC0C6D9-64A1-474D-8C0A-A5C0E264924A}" sibTransId="{6FBB7310-CE82-4CCA-8A63-2F066B4CDEF2}"/>
    <dgm:cxn modelId="{1AF3700E-AF7D-4C37-9608-8817E39835C3}" type="presOf" srcId="{73A0426E-710D-4B2A-AA9A-D1C8BCE10D7A}" destId="{7DA858E8-B43E-4674-95C4-4EDA1118661A}" srcOrd="0" destOrd="0" presId="urn:microsoft.com/office/officeart/2005/8/layout/process3"/>
    <dgm:cxn modelId="{3B236BD6-0984-4F9A-9A2B-E53D3A181ACE}" type="presOf" srcId="{12584048-3914-4595-B5A8-04ED82C213DC}" destId="{C98CE605-E28C-4289-864C-526ADAD77843}" srcOrd="0" destOrd="2" presId="urn:microsoft.com/office/officeart/2005/8/layout/process3"/>
    <dgm:cxn modelId="{84CA8968-0FD6-4BF1-9470-A03CEFEC9E63}" type="presOf" srcId="{8502471F-0EB4-4C6A-8C0A-310BA0B76D32}" destId="{C820EBAD-81AB-42B3-9C6D-A3DCCBE97291}" srcOrd="0" destOrd="0" presId="urn:microsoft.com/office/officeart/2005/8/layout/process3"/>
    <dgm:cxn modelId="{FF96C5BA-56F7-4CB0-A372-44F4971F9E8F}" srcId="{E3347FA0-7FA2-4893-8032-5C6D10F6A492}" destId="{EDD473CA-CAAC-4726-9AB9-C8F3A17570AE}" srcOrd="2" destOrd="0" parTransId="{3363FAE8-B7AD-478B-940E-91F64F09E7D4}" sibTransId="{1CBF5893-7570-4F7C-B04D-46A3B429A1EC}"/>
    <dgm:cxn modelId="{DB363C9A-B3F7-4606-AC71-383B775869C3}" type="presParOf" srcId="{8CED4466-5FE8-473C-B0CC-0DBBAD55144F}" destId="{63C3C628-D9B1-4F15-BF2F-3ABA4DE2E14A}" srcOrd="0" destOrd="0" presId="urn:microsoft.com/office/officeart/2005/8/layout/process3"/>
    <dgm:cxn modelId="{BFB25306-8FAD-4811-92B5-8F660BE7A0A7}" type="presParOf" srcId="{63C3C628-D9B1-4F15-BF2F-3ABA4DE2E14A}" destId="{7F266C61-4696-4299-9F5D-6C306524BA15}" srcOrd="0" destOrd="0" presId="urn:microsoft.com/office/officeart/2005/8/layout/process3"/>
    <dgm:cxn modelId="{B4CC3878-BDD3-4B47-B3DF-D6CFBCF02BFF}" type="presParOf" srcId="{63C3C628-D9B1-4F15-BF2F-3ABA4DE2E14A}" destId="{993B8E9A-534B-425B-8D14-3644EA485265}" srcOrd="1" destOrd="0" presId="urn:microsoft.com/office/officeart/2005/8/layout/process3"/>
    <dgm:cxn modelId="{B60C8E4C-5ED1-49F1-8D11-1F59942A361D}" type="presParOf" srcId="{63C3C628-D9B1-4F15-BF2F-3ABA4DE2E14A}" destId="{C98CE605-E28C-4289-864C-526ADAD77843}" srcOrd="2" destOrd="0" presId="urn:microsoft.com/office/officeart/2005/8/layout/process3"/>
    <dgm:cxn modelId="{9401A9EE-6DDF-4B65-8A50-20F699B26D5C}" type="presParOf" srcId="{8CED4466-5FE8-473C-B0CC-0DBBAD55144F}" destId="{D958E6A3-D3F5-48FD-B227-E980787E288A}" srcOrd="1" destOrd="0" presId="urn:microsoft.com/office/officeart/2005/8/layout/process3"/>
    <dgm:cxn modelId="{1B67DAFE-3F79-4E53-8AB6-1A2B8CAABE60}" type="presParOf" srcId="{D958E6A3-D3F5-48FD-B227-E980787E288A}" destId="{D631274D-DD7B-4ED8-893B-315150A0CF85}" srcOrd="0" destOrd="0" presId="urn:microsoft.com/office/officeart/2005/8/layout/process3"/>
    <dgm:cxn modelId="{12A96281-2E20-4C8D-94AD-531D88D29A8C}" type="presParOf" srcId="{8CED4466-5FE8-473C-B0CC-0DBBAD55144F}" destId="{7CAD8B79-2A24-4348-98B5-BB542655229F}" srcOrd="2" destOrd="0" presId="urn:microsoft.com/office/officeart/2005/8/layout/process3"/>
    <dgm:cxn modelId="{2CB88B81-BA65-4F07-ADAF-D59D654CD90F}" type="presParOf" srcId="{7CAD8B79-2A24-4348-98B5-BB542655229F}" destId="{331FCFAD-556E-49AE-AAB9-CBDAA0DF82B1}" srcOrd="0" destOrd="0" presId="urn:microsoft.com/office/officeart/2005/8/layout/process3"/>
    <dgm:cxn modelId="{0F5057B3-EF01-4A03-A55A-A662B0352AB6}" type="presParOf" srcId="{7CAD8B79-2A24-4348-98B5-BB542655229F}" destId="{C0858BAF-95D9-431C-8274-4CBDA06D6FFA}" srcOrd="1" destOrd="0" presId="urn:microsoft.com/office/officeart/2005/8/layout/process3"/>
    <dgm:cxn modelId="{BB211A09-4BFC-49F9-BDE3-5E48A271D023}" type="presParOf" srcId="{7CAD8B79-2A24-4348-98B5-BB542655229F}" destId="{7DA858E8-B43E-4674-95C4-4EDA1118661A}" srcOrd="2" destOrd="0" presId="urn:microsoft.com/office/officeart/2005/8/layout/process3"/>
    <dgm:cxn modelId="{3EB9C735-C0AC-4EBF-AF4A-42DBCA15B634}" type="presParOf" srcId="{8CED4466-5FE8-473C-B0CC-0DBBAD55144F}" destId="{3FCC437B-E2F1-4CC3-8354-CD3CAE2B2CAE}" srcOrd="3" destOrd="0" presId="urn:microsoft.com/office/officeart/2005/8/layout/process3"/>
    <dgm:cxn modelId="{8C108F0D-5919-4ADE-BB99-C9D94AF31214}" type="presParOf" srcId="{3FCC437B-E2F1-4CC3-8354-CD3CAE2B2CAE}" destId="{038BC2A8-D023-4A0F-917D-A31A4BD3B4EF}" srcOrd="0" destOrd="0" presId="urn:microsoft.com/office/officeart/2005/8/layout/process3"/>
    <dgm:cxn modelId="{467ACD71-BD07-49EB-8EB5-83325494323B}" type="presParOf" srcId="{8CED4466-5FE8-473C-B0CC-0DBBAD55144F}" destId="{30224116-3D76-49C0-A639-DC38F4A5BE48}" srcOrd="4" destOrd="0" presId="urn:microsoft.com/office/officeart/2005/8/layout/process3"/>
    <dgm:cxn modelId="{735EF0C2-2E97-438D-84C0-08853223885D}" type="presParOf" srcId="{30224116-3D76-49C0-A639-DC38F4A5BE48}" destId="{E2E94E15-2320-41DA-8E90-96A5597DACC2}" srcOrd="0" destOrd="0" presId="urn:microsoft.com/office/officeart/2005/8/layout/process3"/>
    <dgm:cxn modelId="{3D637A8A-DF92-4A75-8853-E54F32C489B0}" type="presParOf" srcId="{30224116-3D76-49C0-A639-DC38F4A5BE48}" destId="{BCA6766F-7E8B-4FD4-80B5-DFD054396C7D}" srcOrd="1" destOrd="0" presId="urn:microsoft.com/office/officeart/2005/8/layout/process3"/>
    <dgm:cxn modelId="{BC91C18B-06EF-4C3E-8297-8D9618282CCA}" type="presParOf" srcId="{30224116-3D76-49C0-A639-DC38F4A5BE48}" destId="{C820EBAD-81AB-42B3-9C6D-A3DCCBE9729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605DBD-1A4E-4983-BFEE-D441BEEF366B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C804EA-E025-4EB3-891F-E1F6A4CCF0C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Экологическое образование для устойчивого развития детей дошкольного возраста</a:t>
          </a:r>
          <a:endParaRPr lang="ru-RU" dirty="0">
            <a:solidFill>
              <a:schemeClr val="tx1"/>
            </a:solidFill>
          </a:endParaRPr>
        </a:p>
      </dgm:t>
    </dgm:pt>
    <dgm:pt modelId="{47F538D2-B4E7-4EB7-BB8B-A0BFCBB5A2FD}" type="parTrans" cxnId="{CDC37429-24BD-458E-A35B-FDE90F7A3E43}">
      <dgm:prSet/>
      <dgm:spPr/>
      <dgm:t>
        <a:bodyPr/>
        <a:lstStyle/>
        <a:p>
          <a:endParaRPr lang="ru-RU"/>
        </a:p>
      </dgm:t>
    </dgm:pt>
    <dgm:pt modelId="{583BF902-A824-4545-A8C2-CC85D267DACF}" type="sibTrans" cxnId="{CDC37429-24BD-458E-A35B-FDE90F7A3E43}">
      <dgm:prSet/>
      <dgm:spPr/>
      <dgm:t>
        <a:bodyPr/>
        <a:lstStyle/>
        <a:p>
          <a:endParaRPr lang="ru-RU"/>
        </a:p>
      </dgm:t>
    </dgm:pt>
    <dgm:pt modelId="{9DFBD22D-3D8A-48CE-BEC1-364A0D4F330D}">
      <dgm:prSet phldrT="[Текст]"/>
      <dgm:spPr/>
      <dgm:t>
        <a:bodyPr/>
        <a:lstStyle/>
        <a:p>
          <a:r>
            <a:rPr lang="ru-RU" dirty="0" smtClean="0"/>
            <a:t>Закладываются правила этико-эстетического отношения к миру</a:t>
          </a:r>
          <a:endParaRPr lang="ru-RU" dirty="0"/>
        </a:p>
      </dgm:t>
    </dgm:pt>
    <dgm:pt modelId="{45DA451D-8320-4E4F-92C6-87E0603D39A6}" type="parTrans" cxnId="{871A9D41-7FEF-4630-AAA9-D6FDABE36D8C}">
      <dgm:prSet/>
      <dgm:spPr/>
      <dgm:t>
        <a:bodyPr/>
        <a:lstStyle/>
        <a:p>
          <a:endParaRPr lang="ru-RU"/>
        </a:p>
      </dgm:t>
    </dgm:pt>
    <dgm:pt modelId="{386B78EF-F229-4ECD-BA68-C66B01A615A8}" type="sibTrans" cxnId="{871A9D41-7FEF-4630-AAA9-D6FDABE36D8C}">
      <dgm:prSet/>
      <dgm:spPr/>
      <dgm:t>
        <a:bodyPr/>
        <a:lstStyle/>
        <a:p>
          <a:endParaRPr lang="ru-RU"/>
        </a:p>
      </dgm:t>
    </dgm:pt>
    <dgm:pt modelId="{79A88DAB-6D8A-4CE2-8D34-65A3FDAA29DF}">
      <dgm:prSet phldrT="[Текст]"/>
      <dgm:spPr/>
      <dgm:t>
        <a:bodyPr/>
        <a:lstStyle/>
        <a:p>
          <a:r>
            <a:rPr lang="ru-RU" dirty="0" smtClean="0"/>
            <a:t>Формируется опыт практической эколого-направленной деятельности в окружающей среде на основе взаимопомощи и согласия</a:t>
          </a:r>
          <a:endParaRPr lang="ru-RU" dirty="0"/>
        </a:p>
      </dgm:t>
    </dgm:pt>
    <dgm:pt modelId="{FA7AE049-BA1A-48DD-92C8-0B2ABF0AD64D}" type="parTrans" cxnId="{20CEAF98-4C2A-41B2-B835-2B422CD398F9}">
      <dgm:prSet/>
      <dgm:spPr/>
      <dgm:t>
        <a:bodyPr/>
        <a:lstStyle/>
        <a:p>
          <a:endParaRPr lang="ru-RU"/>
        </a:p>
      </dgm:t>
    </dgm:pt>
    <dgm:pt modelId="{A9938D67-B468-477A-AD74-3147EACCE9A3}" type="sibTrans" cxnId="{20CEAF98-4C2A-41B2-B835-2B422CD398F9}">
      <dgm:prSet/>
      <dgm:spPr/>
      <dgm:t>
        <a:bodyPr/>
        <a:lstStyle/>
        <a:p>
          <a:endParaRPr lang="ru-RU"/>
        </a:p>
      </dgm:t>
    </dgm:pt>
    <dgm:pt modelId="{477E0575-73F6-440C-AFA9-D04F5EC5B752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Образование по формированию знаний в области безопасного поведения на дороге</a:t>
          </a:r>
          <a:endParaRPr lang="ru-RU" dirty="0">
            <a:solidFill>
              <a:schemeClr val="tx1"/>
            </a:solidFill>
          </a:endParaRPr>
        </a:p>
      </dgm:t>
    </dgm:pt>
    <dgm:pt modelId="{5FAFD082-48E8-4EE7-85CC-E9557F93CE3F}" type="parTrans" cxnId="{6EFFA915-2226-4CF1-9944-474EBBD0309D}">
      <dgm:prSet/>
      <dgm:spPr/>
      <dgm:t>
        <a:bodyPr/>
        <a:lstStyle/>
        <a:p>
          <a:endParaRPr lang="ru-RU"/>
        </a:p>
      </dgm:t>
    </dgm:pt>
    <dgm:pt modelId="{4383D0A4-DF17-41F1-A357-D69322BCCCA5}" type="sibTrans" cxnId="{6EFFA915-2226-4CF1-9944-474EBBD0309D}">
      <dgm:prSet/>
      <dgm:spPr/>
      <dgm:t>
        <a:bodyPr/>
        <a:lstStyle/>
        <a:p>
          <a:endParaRPr lang="ru-RU"/>
        </a:p>
      </dgm:t>
    </dgm:pt>
    <dgm:pt modelId="{E026DF34-1768-4828-B753-C236CFA7AE3B}">
      <dgm:prSet phldrT="[Текст]"/>
      <dgm:spPr/>
      <dgm:t>
        <a:bodyPr/>
        <a:lstStyle/>
        <a:p>
          <a:r>
            <a:rPr lang="ru-RU" dirty="0" smtClean="0"/>
            <a:t>Закладываются правила безопасного поведения на дороге</a:t>
          </a:r>
          <a:endParaRPr lang="ru-RU" dirty="0"/>
        </a:p>
      </dgm:t>
    </dgm:pt>
    <dgm:pt modelId="{F2B68A24-EFD2-45DE-8326-4FC8E2AD3604}" type="parTrans" cxnId="{E89B3D74-C119-4616-9977-875039E09CF6}">
      <dgm:prSet/>
      <dgm:spPr/>
      <dgm:t>
        <a:bodyPr/>
        <a:lstStyle/>
        <a:p>
          <a:endParaRPr lang="ru-RU"/>
        </a:p>
      </dgm:t>
    </dgm:pt>
    <dgm:pt modelId="{78BDBE3F-979E-403D-AA6D-1F7F28DF4BAB}" type="sibTrans" cxnId="{E89B3D74-C119-4616-9977-875039E09CF6}">
      <dgm:prSet/>
      <dgm:spPr/>
      <dgm:t>
        <a:bodyPr/>
        <a:lstStyle/>
        <a:p>
          <a:endParaRPr lang="ru-RU"/>
        </a:p>
      </dgm:t>
    </dgm:pt>
    <dgm:pt modelId="{3A7620B8-FC05-42B2-A758-05ED9F1FBA05}">
      <dgm:prSet phldrT="[Текст]"/>
      <dgm:spPr/>
      <dgm:t>
        <a:bodyPr/>
        <a:lstStyle/>
        <a:p>
          <a:r>
            <a:rPr lang="ru-RU" b="0" i="0" dirty="0" smtClean="0"/>
            <a:t>Формирование у детей навыков осознанного безопасного поведения на дороге средствами игровой деятельности</a:t>
          </a:r>
          <a:endParaRPr lang="ru-RU" b="0" dirty="0"/>
        </a:p>
      </dgm:t>
    </dgm:pt>
    <dgm:pt modelId="{AE246EB9-6B4D-4BE3-BE1F-328051AC20E3}" type="parTrans" cxnId="{55BA65C3-5C97-4D0C-BF8C-EEB02E46DC61}">
      <dgm:prSet/>
      <dgm:spPr/>
      <dgm:t>
        <a:bodyPr/>
        <a:lstStyle/>
        <a:p>
          <a:endParaRPr lang="ru-RU"/>
        </a:p>
      </dgm:t>
    </dgm:pt>
    <dgm:pt modelId="{37C55F0D-3909-47D0-9F84-0AD0AB98D192}" type="sibTrans" cxnId="{55BA65C3-5C97-4D0C-BF8C-EEB02E46DC61}">
      <dgm:prSet/>
      <dgm:spPr/>
      <dgm:t>
        <a:bodyPr/>
        <a:lstStyle/>
        <a:p>
          <a:endParaRPr lang="ru-RU"/>
        </a:p>
      </dgm:t>
    </dgm:pt>
    <dgm:pt modelId="{08F79234-F212-42EB-B7B8-0F5977692F14}">
      <dgm:prSet/>
      <dgm:spPr/>
      <dgm:t>
        <a:bodyPr/>
        <a:lstStyle/>
        <a:p>
          <a:r>
            <a:rPr lang="ru-RU" dirty="0" smtClean="0"/>
            <a:t>Формируются представления об </a:t>
          </a:r>
          <a:r>
            <a:rPr lang="ru-RU" dirty="0" err="1" smtClean="0"/>
            <a:t>Экомире</a:t>
          </a:r>
          <a:r>
            <a:rPr lang="ru-RU" dirty="0" smtClean="0"/>
            <a:t>, как обществе согласия человека, природы и мира вещей.</a:t>
          </a:r>
          <a:endParaRPr lang="ru-RU" dirty="0"/>
        </a:p>
      </dgm:t>
    </dgm:pt>
    <dgm:pt modelId="{A43B6F10-0ED5-4BC9-A0F8-9DA600A6DC1A}" type="parTrans" cxnId="{20B38796-1F8C-41FB-93BC-879D4EC7B846}">
      <dgm:prSet/>
      <dgm:spPr/>
      <dgm:t>
        <a:bodyPr/>
        <a:lstStyle/>
        <a:p>
          <a:endParaRPr lang="ru-RU"/>
        </a:p>
      </dgm:t>
    </dgm:pt>
    <dgm:pt modelId="{1E37621F-95B0-4669-B467-9B2BE5578C9E}" type="sibTrans" cxnId="{20B38796-1F8C-41FB-93BC-879D4EC7B846}">
      <dgm:prSet/>
      <dgm:spPr/>
      <dgm:t>
        <a:bodyPr/>
        <a:lstStyle/>
        <a:p>
          <a:endParaRPr lang="ru-RU"/>
        </a:p>
      </dgm:t>
    </dgm:pt>
    <dgm:pt modelId="{828090C0-C185-405E-96C9-00B1E863E5C3}">
      <dgm:prSet/>
      <dgm:spPr/>
      <dgm:t>
        <a:bodyPr/>
        <a:lstStyle/>
        <a:p>
          <a:r>
            <a:rPr lang="ru-RU" dirty="0" smtClean="0"/>
            <a:t>Формировать первоначальные знания о правилах дорожного движения и поведении пассажиров в транспорте</a:t>
          </a:r>
          <a:endParaRPr lang="ru-RU" dirty="0"/>
        </a:p>
      </dgm:t>
    </dgm:pt>
    <dgm:pt modelId="{9039B9E0-0C7D-483C-8514-D0E9CE9FEE81}" type="parTrans" cxnId="{30D81B0B-613A-4DE9-83C8-3D38811E89D3}">
      <dgm:prSet/>
      <dgm:spPr/>
      <dgm:t>
        <a:bodyPr/>
        <a:lstStyle/>
        <a:p>
          <a:endParaRPr lang="ru-RU"/>
        </a:p>
      </dgm:t>
    </dgm:pt>
    <dgm:pt modelId="{1F73C958-28FC-492D-8D81-113586D01E16}" type="sibTrans" cxnId="{30D81B0B-613A-4DE9-83C8-3D38811E89D3}">
      <dgm:prSet/>
      <dgm:spPr/>
      <dgm:t>
        <a:bodyPr/>
        <a:lstStyle/>
        <a:p>
          <a:endParaRPr lang="ru-RU"/>
        </a:p>
      </dgm:t>
    </dgm:pt>
    <dgm:pt modelId="{AE6BBFE8-4EDD-48D2-A121-972F66A7E465}" type="pres">
      <dgm:prSet presAssocID="{84605DBD-1A4E-4983-BFEE-D441BEEF366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2E53D3-08C5-4F05-ADD8-DBCBDCED5FB8}" type="pres">
      <dgm:prSet presAssocID="{C2C804EA-E025-4EB3-891F-E1F6A4CCF0CA}" presName="root" presStyleCnt="0"/>
      <dgm:spPr/>
    </dgm:pt>
    <dgm:pt modelId="{91121280-8F12-409F-9421-04CA6F40D1AE}" type="pres">
      <dgm:prSet presAssocID="{C2C804EA-E025-4EB3-891F-E1F6A4CCF0CA}" presName="rootComposite" presStyleCnt="0"/>
      <dgm:spPr/>
    </dgm:pt>
    <dgm:pt modelId="{1DB47C83-76E4-4C67-8AB5-EC8E5639421C}" type="pres">
      <dgm:prSet presAssocID="{C2C804EA-E025-4EB3-891F-E1F6A4CCF0CA}" presName="rootText" presStyleLbl="node1" presStyleIdx="0" presStyleCnt="2"/>
      <dgm:spPr/>
      <dgm:t>
        <a:bodyPr/>
        <a:lstStyle/>
        <a:p>
          <a:endParaRPr lang="ru-RU"/>
        </a:p>
      </dgm:t>
    </dgm:pt>
    <dgm:pt modelId="{06E44896-64EE-48FA-8380-AD8F14D2215F}" type="pres">
      <dgm:prSet presAssocID="{C2C804EA-E025-4EB3-891F-E1F6A4CCF0CA}" presName="rootConnector" presStyleLbl="node1" presStyleIdx="0" presStyleCnt="2"/>
      <dgm:spPr/>
      <dgm:t>
        <a:bodyPr/>
        <a:lstStyle/>
        <a:p>
          <a:endParaRPr lang="ru-RU"/>
        </a:p>
      </dgm:t>
    </dgm:pt>
    <dgm:pt modelId="{1E28741D-C209-448A-99DD-14DCD72A28A5}" type="pres">
      <dgm:prSet presAssocID="{C2C804EA-E025-4EB3-891F-E1F6A4CCF0CA}" presName="childShape" presStyleCnt="0"/>
      <dgm:spPr/>
    </dgm:pt>
    <dgm:pt modelId="{7618F47D-60F5-4CB5-B31D-C1600272179F}" type="pres">
      <dgm:prSet presAssocID="{45DA451D-8320-4E4F-92C6-87E0603D39A6}" presName="Name13" presStyleLbl="parChTrans1D2" presStyleIdx="0" presStyleCnt="6"/>
      <dgm:spPr/>
      <dgm:t>
        <a:bodyPr/>
        <a:lstStyle/>
        <a:p>
          <a:endParaRPr lang="ru-RU"/>
        </a:p>
      </dgm:t>
    </dgm:pt>
    <dgm:pt modelId="{35C9DD74-4BA3-426F-B7ED-016149C8D62A}" type="pres">
      <dgm:prSet presAssocID="{9DFBD22D-3D8A-48CE-BEC1-364A0D4F330D}" presName="childText" presStyleLbl="bgAcc1" presStyleIdx="0" presStyleCnt="6" custScaleX="232326" custScaleY="152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E575F-4025-4133-B3B1-65C511CA0707}" type="pres">
      <dgm:prSet presAssocID="{FA7AE049-BA1A-48DD-92C8-0B2ABF0AD64D}" presName="Name13" presStyleLbl="parChTrans1D2" presStyleIdx="1" presStyleCnt="6"/>
      <dgm:spPr/>
      <dgm:t>
        <a:bodyPr/>
        <a:lstStyle/>
        <a:p>
          <a:endParaRPr lang="ru-RU"/>
        </a:p>
      </dgm:t>
    </dgm:pt>
    <dgm:pt modelId="{70D55DFA-C15C-4300-AE8E-F16277236826}" type="pres">
      <dgm:prSet presAssocID="{79A88DAB-6D8A-4CE2-8D34-65A3FDAA29DF}" presName="childText" presStyleLbl="bgAcc1" presStyleIdx="1" presStyleCnt="6" custScaleX="232326" custScaleY="152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C3CE2-DEB6-494C-920D-8E699990BBE1}" type="pres">
      <dgm:prSet presAssocID="{A43B6F10-0ED5-4BC9-A0F8-9DA600A6DC1A}" presName="Name13" presStyleLbl="parChTrans1D2" presStyleIdx="2" presStyleCnt="6"/>
      <dgm:spPr/>
      <dgm:t>
        <a:bodyPr/>
        <a:lstStyle/>
        <a:p>
          <a:endParaRPr lang="ru-RU"/>
        </a:p>
      </dgm:t>
    </dgm:pt>
    <dgm:pt modelId="{D6412269-F9A3-42AD-B4DB-6AABC367A018}" type="pres">
      <dgm:prSet presAssocID="{08F79234-F212-42EB-B7B8-0F5977692F14}" presName="childText" presStyleLbl="bgAcc1" presStyleIdx="2" presStyleCnt="6" custScaleX="232326" custScaleY="152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24FCD-12C1-4796-BEF6-8DBB9AA72F04}" type="pres">
      <dgm:prSet presAssocID="{477E0575-73F6-440C-AFA9-D04F5EC5B752}" presName="root" presStyleCnt="0"/>
      <dgm:spPr/>
    </dgm:pt>
    <dgm:pt modelId="{5F55F420-FBBC-4926-BB04-5EA64E3EAF48}" type="pres">
      <dgm:prSet presAssocID="{477E0575-73F6-440C-AFA9-D04F5EC5B752}" presName="rootComposite" presStyleCnt="0"/>
      <dgm:spPr/>
    </dgm:pt>
    <dgm:pt modelId="{F5636811-3947-4241-8433-22452824CCF6}" type="pres">
      <dgm:prSet presAssocID="{477E0575-73F6-440C-AFA9-D04F5EC5B752}" presName="rootText" presStyleLbl="node1" presStyleIdx="1" presStyleCnt="2"/>
      <dgm:spPr/>
      <dgm:t>
        <a:bodyPr/>
        <a:lstStyle/>
        <a:p>
          <a:endParaRPr lang="ru-RU"/>
        </a:p>
      </dgm:t>
    </dgm:pt>
    <dgm:pt modelId="{460A3DC6-2B17-4FCD-9DEC-3430FB8EBAC8}" type="pres">
      <dgm:prSet presAssocID="{477E0575-73F6-440C-AFA9-D04F5EC5B752}" presName="rootConnector" presStyleLbl="node1" presStyleIdx="1" presStyleCnt="2"/>
      <dgm:spPr/>
      <dgm:t>
        <a:bodyPr/>
        <a:lstStyle/>
        <a:p>
          <a:endParaRPr lang="ru-RU"/>
        </a:p>
      </dgm:t>
    </dgm:pt>
    <dgm:pt modelId="{4FD5F093-01B9-4917-99D1-3191E9BB6A9A}" type="pres">
      <dgm:prSet presAssocID="{477E0575-73F6-440C-AFA9-D04F5EC5B752}" presName="childShape" presStyleCnt="0"/>
      <dgm:spPr/>
    </dgm:pt>
    <dgm:pt modelId="{4BF28A6B-E756-4118-8DE0-B191B3FA14D5}" type="pres">
      <dgm:prSet presAssocID="{F2B68A24-EFD2-45DE-8326-4FC8E2AD3604}" presName="Name13" presStyleLbl="parChTrans1D2" presStyleIdx="3" presStyleCnt="6"/>
      <dgm:spPr/>
      <dgm:t>
        <a:bodyPr/>
        <a:lstStyle/>
        <a:p>
          <a:endParaRPr lang="ru-RU"/>
        </a:p>
      </dgm:t>
    </dgm:pt>
    <dgm:pt modelId="{5726797F-503F-4EE6-A2AE-F968C1E32C37}" type="pres">
      <dgm:prSet presAssocID="{E026DF34-1768-4828-B753-C236CFA7AE3B}" presName="childText" presStyleLbl="bgAcc1" presStyleIdx="3" presStyleCnt="6" custScaleX="232326" custScaleY="152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8EB56-1FB2-48F2-9FCC-8CF5B45E15F0}" type="pres">
      <dgm:prSet presAssocID="{AE246EB9-6B4D-4BE3-BE1F-328051AC20E3}" presName="Name13" presStyleLbl="parChTrans1D2" presStyleIdx="4" presStyleCnt="6"/>
      <dgm:spPr/>
      <dgm:t>
        <a:bodyPr/>
        <a:lstStyle/>
        <a:p>
          <a:endParaRPr lang="ru-RU"/>
        </a:p>
      </dgm:t>
    </dgm:pt>
    <dgm:pt modelId="{ED4E20D2-3310-407F-92C3-919201F80759}" type="pres">
      <dgm:prSet presAssocID="{3A7620B8-FC05-42B2-A758-05ED9F1FBA05}" presName="childText" presStyleLbl="bgAcc1" presStyleIdx="4" presStyleCnt="6" custScaleX="232326" custScaleY="152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4B3C7-1742-4CE4-AFE1-DC224C6B3DED}" type="pres">
      <dgm:prSet presAssocID="{9039B9E0-0C7D-483C-8514-D0E9CE9FEE81}" presName="Name13" presStyleLbl="parChTrans1D2" presStyleIdx="5" presStyleCnt="6"/>
      <dgm:spPr/>
      <dgm:t>
        <a:bodyPr/>
        <a:lstStyle/>
        <a:p>
          <a:endParaRPr lang="ru-RU"/>
        </a:p>
      </dgm:t>
    </dgm:pt>
    <dgm:pt modelId="{06FDC183-061F-453A-830E-FE47AC5B6926}" type="pres">
      <dgm:prSet presAssocID="{828090C0-C185-405E-96C9-00B1E863E5C3}" presName="childText" presStyleLbl="bgAcc1" presStyleIdx="5" presStyleCnt="6" custScaleX="232326" custScaleY="146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438756-1BD8-4B75-AEF3-BAA92EC4A36E}" type="presOf" srcId="{79A88DAB-6D8A-4CE2-8D34-65A3FDAA29DF}" destId="{70D55DFA-C15C-4300-AE8E-F16277236826}" srcOrd="0" destOrd="0" presId="urn:microsoft.com/office/officeart/2005/8/layout/hierarchy3"/>
    <dgm:cxn modelId="{9055898D-E766-428B-8681-C96B3C2707FA}" type="presOf" srcId="{08F79234-F212-42EB-B7B8-0F5977692F14}" destId="{D6412269-F9A3-42AD-B4DB-6AABC367A018}" srcOrd="0" destOrd="0" presId="urn:microsoft.com/office/officeart/2005/8/layout/hierarchy3"/>
    <dgm:cxn modelId="{FD3C7C40-F027-490D-B2C9-C0CD7F6432F8}" type="presOf" srcId="{E026DF34-1768-4828-B753-C236CFA7AE3B}" destId="{5726797F-503F-4EE6-A2AE-F968C1E32C37}" srcOrd="0" destOrd="0" presId="urn:microsoft.com/office/officeart/2005/8/layout/hierarchy3"/>
    <dgm:cxn modelId="{55BA65C3-5C97-4D0C-BF8C-EEB02E46DC61}" srcId="{477E0575-73F6-440C-AFA9-D04F5EC5B752}" destId="{3A7620B8-FC05-42B2-A758-05ED9F1FBA05}" srcOrd="1" destOrd="0" parTransId="{AE246EB9-6B4D-4BE3-BE1F-328051AC20E3}" sibTransId="{37C55F0D-3909-47D0-9F84-0AD0AB98D192}"/>
    <dgm:cxn modelId="{BD8E548C-05AB-4F82-9858-E8C302D7BFB4}" type="presOf" srcId="{828090C0-C185-405E-96C9-00B1E863E5C3}" destId="{06FDC183-061F-453A-830E-FE47AC5B6926}" srcOrd="0" destOrd="0" presId="urn:microsoft.com/office/officeart/2005/8/layout/hierarchy3"/>
    <dgm:cxn modelId="{02A0CE4F-6035-4F9C-8112-CD2D8860DC86}" type="presOf" srcId="{F2B68A24-EFD2-45DE-8326-4FC8E2AD3604}" destId="{4BF28A6B-E756-4118-8DE0-B191B3FA14D5}" srcOrd="0" destOrd="0" presId="urn:microsoft.com/office/officeart/2005/8/layout/hierarchy3"/>
    <dgm:cxn modelId="{6EFFA915-2226-4CF1-9944-474EBBD0309D}" srcId="{84605DBD-1A4E-4983-BFEE-D441BEEF366B}" destId="{477E0575-73F6-440C-AFA9-D04F5EC5B752}" srcOrd="1" destOrd="0" parTransId="{5FAFD082-48E8-4EE7-85CC-E9557F93CE3F}" sibTransId="{4383D0A4-DF17-41F1-A357-D69322BCCCA5}"/>
    <dgm:cxn modelId="{1876A963-B8B5-4995-B674-92E3591EFAF4}" type="presOf" srcId="{AE246EB9-6B4D-4BE3-BE1F-328051AC20E3}" destId="{EA58EB56-1FB2-48F2-9FCC-8CF5B45E15F0}" srcOrd="0" destOrd="0" presId="urn:microsoft.com/office/officeart/2005/8/layout/hierarchy3"/>
    <dgm:cxn modelId="{9701CB02-C8DB-4B69-8CAA-55116ABA6665}" type="presOf" srcId="{9DFBD22D-3D8A-48CE-BEC1-364A0D4F330D}" destId="{35C9DD74-4BA3-426F-B7ED-016149C8D62A}" srcOrd="0" destOrd="0" presId="urn:microsoft.com/office/officeart/2005/8/layout/hierarchy3"/>
    <dgm:cxn modelId="{A63A2234-985E-4A15-A95B-68905D2AB599}" type="presOf" srcId="{477E0575-73F6-440C-AFA9-D04F5EC5B752}" destId="{F5636811-3947-4241-8433-22452824CCF6}" srcOrd="0" destOrd="0" presId="urn:microsoft.com/office/officeart/2005/8/layout/hierarchy3"/>
    <dgm:cxn modelId="{871A9D41-7FEF-4630-AAA9-D6FDABE36D8C}" srcId="{C2C804EA-E025-4EB3-891F-E1F6A4CCF0CA}" destId="{9DFBD22D-3D8A-48CE-BEC1-364A0D4F330D}" srcOrd="0" destOrd="0" parTransId="{45DA451D-8320-4E4F-92C6-87E0603D39A6}" sibTransId="{386B78EF-F229-4ECD-BA68-C66B01A615A8}"/>
    <dgm:cxn modelId="{2749A497-8506-4F97-81C5-0C6E02F48628}" type="presOf" srcId="{C2C804EA-E025-4EB3-891F-E1F6A4CCF0CA}" destId="{1DB47C83-76E4-4C67-8AB5-EC8E5639421C}" srcOrd="0" destOrd="0" presId="urn:microsoft.com/office/officeart/2005/8/layout/hierarchy3"/>
    <dgm:cxn modelId="{E34B54D1-49AD-4B37-9DC6-CE98BF898F42}" type="presOf" srcId="{3A7620B8-FC05-42B2-A758-05ED9F1FBA05}" destId="{ED4E20D2-3310-407F-92C3-919201F80759}" srcOrd="0" destOrd="0" presId="urn:microsoft.com/office/officeart/2005/8/layout/hierarchy3"/>
    <dgm:cxn modelId="{6B523F1F-FBBE-464C-A3D6-75A18D27043E}" type="presOf" srcId="{FA7AE049-BA1A-48DD-92C8-0B2ABF0AD64D}" destId="{6CAE575F-4025-4133-B3B1-65C511CA0707}" srcOrd="0" destOrd="0" presId="urn:microsoft.com/office/officeart/2005/8/layout/hierarchy3"/>
    <dgm:cxn modelId="{CDC37429-24BD-458E-A35B-FDE90F7A3E43}" srcId="{84605DBD-1A4E-4983-BFEE-D441BEEF366B}" destId="{C2C804EA-E025-4EB3-891F-E1F6A4CCF0CA}" srcOrd="0" destOrd="0" parTransId="{47F538D2-B4E7-4EB7-BB8B-A0BFCBB5A2FD}" sibTransId="{583BF902-A824-4545-A8C2-CC85D267DACF}"/>
    <dgm:cxn modelId="{F075EA3C-014B-4ED6-B1B3-B0AC6AB1AB1E}" type="presOf" srcId="{84605DBD-1A4E-4983-BFEE-D441BEEF366B}" destId="{AE6BBFE8-4EDD-48D2-A121-972F66A7E465}" srcOrd="0" destOrd="0" presId="urn:microsoft.com/office/officeart/2005/8/layout/hierarchy3"/>
    <dgm:cxn modelId="{3E655D18-BAB9-4A69-96A4-7DB75A744E59}" type="presOf" srcId="{9039B9E0-0C7D-483C-8514-D0E9CE9FEE81}" destId="{EF14B3C7-1742-4CE4-AFE1-DC224C6B3DED}" srcOrd="0" destOrd="0" presId="urn:microsoft.com/office/officeart/2005/8/layout/hierarchy3"/>
    <dgm:cxn modelId="{20B38796-1F8C-41FB-93BC-879D4EC7B846}" srcId="{C2C804EA-E025-4EB3-891F-E1F6A4CCF0CA}" destId="{08F79234-F212-42EB-B7B8-0F5977692F14}" srcOrd="2" destOrd="0" parTransId="{A43B6F10-0ED5-4BC9-A0F8-9DA600A6DC1A}" sibTransId="{1E37621F-95B0-4669-B467-9B2BE5578C9E}"/>
    <dgm:cxn modelId="{2F3E79ED-E4FF-4964-9964-15D86BFC12CD}" type="presOf" srcId="{477E0575-73F6-440C-AFA9-D04F5EC5B752}" destId="{460A3DC6-2B17-4FCD-9DEC-3430FB8EBAC8}" srcOrd="1" destOrd="0" presId="urn:microsoft.com/office/officeart/2005/8/layout/hierarchy3"/>
    <dgm:cxn modelId="{E89B3D74-C119-4616-9977-875039E09CF6}" srcId="{477E0575-73F6-440C-AFA9-D04F5EC5B752}" destId="{E026DF34-1768-4828-B753-C236CFA7AE3B}" srcOrd="0" destOrd="0" parTransId="{F2B68A24-EFD2-45DE-8326-4FC8E2AD3604}" sibTransId="{78BDBE3F-979E-403D-AA6D-1F7F28DF4BAB}"/>
    <dgm:cxn modelId="{C8293A6D-86FD-411A-812E-8D5BCF5C3474}" type="presOf" srcId="{C2C804EA-E025-4EB3-891F-E1F6A4CCF0CA}" destId="{06E44896-64EE-48FA-8380-AD8F14D2215F}" srcOrd="1" destOrd="0" presId="urn:microsoft.com/office/officeart/2005/8/layout/hierarchy3"/>
    <dgm:cxn modelId="{30D81B0B-613A-4DE9-83C8-3D38811E89D3}" srcId="{477E0575-73F6-440C-AFA9-D04F5EC5B752}" destId="{828090C0-C185-405E-96C9-00B1E863E5C3}" srcOrd="2" destOrd="0" parTransId="{9039B9E0-0C7D-483C-8514-D0E9CE9FEE81}" sibTransId="{1F73C958-28FC-492D-8D81-113586D01E16}"/>
    <dgm:cxn modelId="{4DBCCB9B-4A59-400E-9982-DCDA80C194E5}" type="presOf" srcId="{A43B6F10-0ED5-4BC9-A0F8-9DA600A6DC1A}" destId="{CF3C3CE2-DEB6-494C-920D-8E699990BBE1}" srcOrd="0" destOrd="0" presId="urn:microsoft.com/office/officeart/2005/8/layout/hierarchy3"/>
    <dgm:cxn modelId="{099CB0AD-B1AF-4C80-9677-74EC92775450}" type="presOf" srcId="{45DA451D-8320-4E4F-92C6-87E0603D39A6}" destId="{7618F47D-60F5-4CB5-B31D-C1600272179F}" srcOrd="0" destOrd="0" presId="urn:microsoft.com/office/officeart/2005/8/layout/hierarchy3"/>
    <dgm:cxn modelId="{20CEAF98-4C2A-41B2-B835-2B422CD398F9}" srcId="{C2C804EA-E025-4EB3-891F-E1F6A4CCF0CA}" destId="{79A88DAB-6D8A-4CE2-8D34-65A3FDAA29DF}" srcOrd="1" destOrd="0" parTransId="{FA7AE049-BA1A-48DD-92C8-0B2ABF0AD64D}" sibTransId="{A9938D67-B468-477A-AD74-3147EACCE9A3}"/>
    <dgm:cxn modelId="{285D2102-7B72-4C82-9A02-B0C3EC271E7A}" type="presParOf" srcId="{AE6BBFE8-4EDD-48D2-A121-972F66A7E465}" destId="{792E53D3-08C5-4F05-ADD8-DBCBDCED5FB8}" srcOrd="0" destOrd="0" presId="urn:microsoft.com/office/officeart/2005/8/layout/hierarchy3"/>
    <dgm:cxn modelId="{E84307A2-9EC6-4B93-81ED-60ECF14EB3FA}" type="presParOf" srcId="{792E53D3-08C5-4F05-ADD8-DBCBDCED5FB8}" destId="{91121280-8F12-409F-9421-04CA6F40D1AE}" srcOrd="0" destOrd="0" presId="urn:microsoft.com/office/officeart/2005/8/layout/hierarchy3"/>
    <dgm:cxn modelId="{94A3E0D1-F5DC-404D-9D26-82AB960970DE}" type="presParOf" srcId="{91121280-8F12-409F-9421-04CA6F40D1AE}" destId="{1DB47C83-76E4-4C67-8AB5-EC8E5639421C}" srcOrd="0" destOrd="0" presId="urn:microsoft.com/office/officeart/2005/8/layout/hierarchy3"/>
    <dgm:cxn modelId="{7BE6C9A5-A7C4-4F79-A4EF-930881B6C828}" type="presParOf" srcId="{91121280-8F12-409F-9421-04CA6F40D1AE}" destId="{06E44896-64EE-48FA-8380-AD8F14D2215F}" srcOrd="1" destOrd="0" presId="urn:microsoft.com/office/officeart/2005/8/layout/hierarchy3"/>
    <dgm:cxn modelId="{F0042D48-3335-40CE-9F2E-92E03D1DE497}" type="presParOf" srcId="{792E53D3-08C5-4F05-ADD8-DBCBDCED5FB8}" destId="{1E28741D-C209-448A-99DD-14DCD72A28A5}" srcOrd="1" destOrd="0" presId="urn:microsoft.com/office/officeart/2005/8/layout/hierarchy3"/>
    <dgm:cxn modelId="{09921382-B9B9-4BDA-B981-786BCD91DBED}" type="presParOf" srcId="{1E28741D-C209-448A-99DD-14DCD72A28A5}" destId="{7618F47D-60F5-4CB5-B31D-C1600272179F}" srcOrd="0" destOrd="0" presId="urn:microsoft.com/office/officeart/2005/8/layout/hierarchy3"/>
    <dgm:cxn modelId="{A78ED2C0-CDBA-46EC-9CCB-BFFE200228F0}" type="presParOf" srcId="{1E28741D-C209-448A-99DD-14DCD72A28A5}" destId="{35C9DD74-4BA3-426F-B7ED-016149C8D62A}" srcOrd="1" destOrd="0" presId="urn:microsoft.com/office/officeart/2005/8/layout/hierarchy3"/>
    <dgm:cxn modelId="{9186B8F5-694A-4F68-A4AF-967CF0ADA849}" type="presParOf" srcId="{1E28741D-C209-448A-99DD-14DCD72A28A5}" destId="{6CAE575F-4025-4133-B3B1-65C511CA0707}" srcOrd="2" destOrd="0" presId="urn:microsoft.com/office/officeart/2005/8/layout/hierarchy3"/>
    <dgm:cxn modelId="{A9ADB1BA-7747-48C5-A131-6A7DFD9BAA28}" type="presParOf" srcId="{1E28741D-C209-448A-99DD-14DCD72A28A5}" destId="{70D55DFA-C15C-4300-AE8E-F16277236826}" srcOrd="3" destOrd="0" presId="urn:microsoft.com/office/officeart/2005/8/layout/hierarchy3"/>
    <dgm:cxn modelId="{B2C58942-980A-4213-BAF7-B304FBCEC303}" type="presParOf" srcId="{1E28741D-C209-448A-99DD-14DCD72A28A5}" destId="{CF3C3CE2-DEB6-494C-920D-8E699990BBE1}" srcOrd="4" destOrd="0" presId="urn:microsoft.com/office/officeart/2005/8/layout/hierarchy3"/>
    <dgm:cxn modelId="{6416EA14-5A43-4379-81E2-151579305830}" type="presParOf" srcId="{1E28741D-C209-448A-99DD-14DCD72A28A5}" destId="{D6412269-F9A3-42AD-B4DB-6AABC367A018}" srcOrd="5" destOrd="0" presId="urn:microsoft.com/office/officeart/2005/8/layout/hierarchy3"/>
    <dgm:cxn modelId="{5DE91B95-0FB7-4C61-A137-90403ADF3601}" type="presParOf" srcId="{AE6BBFE8-4EDD-48D2-A121-972F66A7E465}" destId="{99224FCD-12C1-4796-BEF6-8DBB9AA72F04}" srcOrd="1" destOrd="0" presId="urn:microsoft.com/office/officeart/2005/8/layout/hierarchy3"/>
    <dgm:cxn modelId="{8F0F047D-A498-4E5A-B6C9-57A4BDABE8E4}" type="presParOf" srcId="{99224FCD-12C1-4796-BEF6-8DBB9AA72F04}" destId="{5F55F420-FBBC-4926-BB04-5EA64E3EAF48}" srcOrd="0" destOrd="0" presId="urn:microsoft.com/office/officeart/2005/8/layout/hierarchy3"/>
    <dgm:cxn modelId="{C3E08D5D-7F09-4CFB-91ED-42AB89BFC0D3}" type="presParOf" srcId="{5F55F420-FBBC-4926-BB04-5EA64E3EAF48}" destId="{F5636811-3947-4241-8433-22452824CCF6}" srcOrd="0" destOrd="0" presId="urn:microsoft.com/office/officeart/2005/8/layout/hierarchy3"/>
    <dgm:cxn modelId="{499A6F37-5242-4A40-992B-198A273BCFB1}" type="presParOf" srcId="{5F55F420-FBBC-4926-BB04-5EA64E3EAF48}" destId="{460A3DC6-2B17-4FCD-9DEC-3430FB8EBAC8}" srcOrd="1" destOrd="0" presId="urn:microsoft.com/office/officeart/2005/8/layout/hierarchy3"/>
    <dgm:cxn modelId="{D3D7049E-86A4-471B-885A-F8391058133A}" type="presParOf" srcId="{99224FCD-12C1-4796-BEF6-8DBB9AA72F04}" destId="{4FD5F093-01B9-4917-99D1-3191E9BB6A9A}" srcOrd="1" destOrd="0" presId="urn:microsoft.com/office/officeart/2005/8/layout/hierarchy3"/>
    <dgm:cxn modelId="{7E2267A3-CFCE-4620-B4E3-CC80D4444E6B}" type="presParOf" srcId="{4FD5F093-01B9-4917-99D1-3191E9BB6A9A}" destId="{4BF28A6B-E756-4118-8DE0-B191B3FA14D5}" srcOrd="0" destOrd="0" presId="urn:microsoft.com/office/officeart/2005/8/layout/hierarchy3"/>
    <dgm:cxn modelId="{B803BE8A-0E00-4057-B4AC-1BA5314431A9}" type="presParOf" srcId="{4FD5F093-01B9-4917-99D1-3191E9BB6A9A}" destId="{5726797F-503F-4EE6-A2AE-F968C1E32C37}" srcOrd="1" destOrd="0" presId="urn:microsoft.com/office/officeart/2005/8/layout/hierarchy3"/>
    <dgm:cxn modelId="{7A5BC595-519F-4F44-B1E9-22D667664308}" type="presParOf" srcId="{4FD5F093-01B9-4917-99D1-3191E9BB6A9A}" destId="{EA58EB56-1FB2-48F2-9FCC-8CF5B45E15F0}" srcOrd="2" destOrd="0" presId="urn:microsoft.com/office/officeart/2005/8/layout/hierarchy3"/>
    <dgm:cxn modelId="{0A8B10F8-3FF4-493A-9069-A88C035AA52B}" type="presParOf" srcId="{4FD5F093-01B9-4917-99D1-3191E9BB6A9A}" destId="{ED4E20D2-3310-407F-92C3-919201F80759}" srcOrd="3" destOrd="0" presId="urn:microsoft.com/office/officeart/2005/8/layout/hierarchy3"/>
    <dgm:cxn modelId="{517DF900-65C9-4CB5-B7E8-881789B65212}" type="presParOf" srcId="{4FD5F093-01B9-4917-99D1-3191E9BB6A9A}" destId="{EF14B3C7-1742-4CE4-AFE1-DC224C6B3DED}" srcOrd="4" destOrd="0" presId="urn:microsoft.com/office/officeart/2005/8/layout/hierarchy3"/>
    <dgm:cxn modelId="{4731E38C-F3C3-4581-9F7B-B70436201002}" type="presParOf" srcId="{4FD5F093-01B9-4917-99D1-3191E9BB6A9A}" destId="{06FDC183-061F-453A-830E-FE47AC5B692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4603D7-AF0D-4770-8886-2C0F25207629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9BA4990-E8F1-40D4-8810-0B5AAEFBD525}">
      <dgm:prSet phldrT="[Текст]"/>
      <dgm:spPr/>
      <dgm:t>
        <a:bodyPr/>
        <a:lstStyle/>
        <a:p>
          <a:r>
            <a:rPr lang="ru-RU" dirty="0" smtClean="0"/>
            <a:t>Активная позиция</a:t>
          </a:r>
          <a:endParaRPr lang="ru-RU" dirty="0"/>
        </a:p>
      </dgm:t>
    </dgm:pt>
    <dgm:pt modelId="{2F0AD6DC-C11C-49C6-8563-EFA3A2875C21}" type="parTrans" cxnId="{DB28E05E-4A23-4478-8639-7D1E8E5B1834}">
      <dgm:prSet/>
      <dgm:spPr/>
      <dgm:t>
        <a:bodyPr/>
        <a:lstStyle/>
        <a:p>
          <a:endParaRPr lang="ru-RU"/>
        </a:p>
      </dgm:t>
    </dgm:pt>
    <dgm:pt modelId="{97C2B527-FDF3-4354-93BC-98C768422F33}" type="sibTrans" cxnId="{DB28E05E-4A23-4478-8639-7D1E8E5B1834}">
      <dgm:prSet/>
      <dgm:spPr/>
      <dgm:t>
        <a:bodyPr/>
        <a:lstStyle/>
        <a:p>
          <a:endParaRPr lang="ru-RU"/>
        </a:p>
      </dgm:t>
    </dgm:pt>
    <dgm:pt modelId="{2A5CB124-8E46-4CD8-9116-CD36422348D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Активная деятельность</a:t>
          </a:r>
          <a:endParaRPr lang="ru-RU" dirty="0">
            <a:solidFill>
              <a:schemeClr val="tx1"/>
            </a:solidFill>
          </a:endParaRPr>
        </a:p>
      </dgm:t>
    </dgm:pt>
    <dgm:pt modelId="{254E7538-1A3A-45AA-872C-3B6D0EA1B69C}" type="parTrans" cxnId="{E14894FE-E036-4E75-9BD0-BCC3F46FA12A}">
      <dgm:prSet/>
      <dgm:spPr/>
      <dgm:t>
        <a:bodyPr/>
        <a:lstStyle/>
        <a:p>
          <a:endParaRPr lang="ru-RU"/>
        </a:p>
      </dgm:t>
    </dgm:pt>
    <dgm:pt modelId="{DDA45E00-CC0C-426B-969B-92C9510B1C66}" type="sibTrans" cxnId="{E14894FE-E036-4E75-9BD0-BCC3F46FA12A}">
      <dgm:prSet/>
      <dgm:spPr/>
      <dgm:t>
        <a:bodyPr/>
        <a:lstStyle/>
        <a:p>
          <a:endParaRPr lang="ru-RU"/>
        </a:p>
      </dgm:t>
    </dgm:pt>
    <dgm:pt modelId="{B24AE1B2-B333-4318-9A61-3703D176F540}">
      <dgm:prSet phldrT="[Текст]"/>
      <dgm:spPr/>
      <dgm:t>
        <a:bodyPr/>
        <a:lstStyle/>
        <a:p>
          <a:r>
            <a:rPr lang="ru-RU" dirty="0" smtClean="0"/>
            <a:t>Возможности ребенка</a:t>
          </a:r>
          <a:endParaRPr lang="ru-RU" dirty="0"/>
        </a:p>
      </dgm:t>
    </dgm:pt>
    <dgm:pt modelId="{366346DE-A295-4280-96FC-530927C8F6EE}" type="parTrans" cxnId="{CECD6BA9-74F7-40B1-95AD-36EFE8538000}">
      <dgm:prSet/>
      <dgm:spPr/>
      <dgm:t>
        <a:bodyPr/>
        <a:lstStyle/>
        <a:p>
          <a:endParaRPr lang="ru-RU"/>
        </a:p>
      </dgm:t>
    </dgm:pt>
    <dgm:pt modelId="{CC0E0499-74C4-416E-9EBA-40EFE64759B5}" type="sibTrans" cxnId="{CECD6BA9-74F7-40B1-95AD-36EFE8538000}">
      <dgm:prSet/>
      <dgm:spPr/>
      <dgm:t>
        <a:bodyPr/>
        <a:lstStyle/>
        <a:p>
          <a:endParaRPr lang="ru-RU"/>
        </a:p>
      </dgm:t>
    </dgm:pt>
    <dgm:pt modelId="{3EEBA3EB-C67E-4C95-88FF-99A135B5F3CE}">
      <dgm:prSet phldrT="[Текст]"/>
      <dgm:spPr/>
      <dgm:t>
        <a:bodyPr/>
        <a:lstStyle/>
        <a:p>
          <a:r>
            <a:rPr lang="ru-RU" dirty="0" smtClean="0"/>
            <a:t>Потребности ребенка</a:t>
          </a:r>
          <a:endParaRPr lang="ru-RU" dirty="0"/>
        </a:p>
      </dgm:t>
    </dgm:pt>
    <dgm:pt modelId="{86883500-2D32-4943-A823-3475B2F6A6F8}" type="parTrans" cxnId="{9B8E166B-4345-47E6-86FE-1CC8B832565A}">
      <dgm:prSet/>
      <dgm:spPr/>
      <dgm:t>
        <a:bodyPr/>
        <a:lstStyle/>
        <a:p>
          <a:endParaRPr lang="ru-RU"/>
        </a:p>
      </dgm:t>
    </dgm:pt>
    <dgm:pt modelId="{E9771EAB-B84A-4079-ACBD-298E15F20D3C}" type="sibTrans" cxnId="{9B8E166B-4345-47E6-86FE-1CC8B832565A}">
      <dgm:prSet/>
      <dgm:spPr/>
      <dgm:t>
        <a:bodyPr/>
        <a:lstStyle/>
        <a:p>
          <a:endParaRPr lang="ru-RU"/>
        </a:p>
      </dgm:t>
    </dgm:pt>
    <dgm:pt modelId="{B4684F6E-EA6A-4565-9D4E-E6D00647D5B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Разнообразие социальных ситуаций</a:t>
          </a:r>
          <a:endParaRPr lang="ru-RU" dirty="0">
            <a:solidFill>
              <a:schemeClr val="tx1"/>
            </a:solidFill>
          </a:endParaRPr>
        </a:p>
      </dgm:t>
    </dgm:pt>
    <dgm:pt modelId="{AD13CE4C-EE06-4015-9F3F-0BBB66E81114}" type="parTrans" cxnId="{DD5291DB-79E2-4BC5-B9F0-76390FBBC182}">
      <dgm:prSet/>
      <dgm:spPr/>
      <dgm:t>
        <a:bodyPr/>
        <a:lstStyle/>
        <a:p>
          <a:endParaRPr lang="ru-RU"/>
        </a:p>
      </dgm:t>
    </dgm:pt>
    <dgm:pt modelId="{4941FB69-BC16-46F2-8143-250046AE0BF0}" type="sibTrans" cxnId="{DD5291DB-79E2-4BC5-B9F0-76390FBBC182}">
      <dgm:prSet/>
      <dgm:spPr/>
      <dgm:t>
        <a:bodyPr/>
        <a:lstStyle/>
        <a:p>
          <a:endParaRPr lang="ru-RU"/>
        </a:p>
      </dgm:t>
    </dgm:pt>
    <dgm:pt modelId="{06D65D29-B6BF-45CD-98F6-4AC23A58C17B}">
      <dgm:prSet phldrT="[Текст]"/>
      <dgm:spPr/>
      <dgm:t>
        <a:bodyPr/>
        <a:lstStyle/>
        <a:p>
          <a:r>
            <a:rPr lang="ru-RU" dirty="0" smtClean="0"/>
            <a:t>Склонности и способности</a:t>
          </a:r>
          <a:endParaRPr lang="ru-RU" dirty="0"/>
        </a:p>
      </dgm:t>
    </dgm:pt>
    <dgm:pt modelId="{88EC39F6-FF8E-412A-AB1F-45F2A7A1D1FA}" type="parTrans" cxnId="{CF2FEF34-8577-4998-8C40-CA4E8269778E}">
      <dgm:prSet/>
      <dgm:spPr/>
      <dgm:t>
        <a:bodyPr/>
        <a:lstStyle/>
        <a:p>
          <a:endParaRPr lang="ru-RU"/>
        </a:p>
      </dgm:t>
    </dgm:pt>
    <dgm:pt modelId="{7B66C162-066A-4A95-ADDA-C8241EF34DEF}" type="sibTrans" cxnId="{CF2FEF34-8577-4998-8C40-CA4E8269778E}">
      <dgm:prSet/>
      <dgm:spPr/>
      <dgm:t>
        <a:bodyPr/>
        <a:lstStyle/>
        <a:p>
          <a:endParaRPr lang="ru-RU"/>
        </a:p>
      </dgm:t>
    </dgm:pt>
    <dgm:pt modelId="{B3682708-1C72-440E-909D-ECE3C4D0418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Способности и потребности- эффективный </a:t>
          </a:r>
          <a:r>
            <a:rPr lang="ru-RU" dirty="0" err="1" smtClean="0">
              <a:solidFill>
                <a:schemeClr val="tx1"/>
              </a:solidFill>
            </a:rPr>
            <a:t>компесаторный</a:t>
          </a:r>
          <a:r>
            <a:rPr lang="ru-RU" dirty="0" smtClean="0">
              <a:solidFill>
                <a:schemeClr val="tx1"/>
              </a:solidFill>
            </a:rPr>
            <a:t> механизм для ограниченных возможностей</a:t>
          </a:r>
          <a:endParaRPr lang="ru-RU" dirty="0">
            <a:solidFill>
              <a:schemeClr val="tx1"/>
            </a:solidFill>
          </a:endParaRPr>
        </a:p>
      </dgm:t>
    </dgm:pt>
    <dgm:pt modelId="{3940E27F-E202-4F32-85F6-A5590FB70D44}" type="parTrans" cxnId="{716AA90D-AB99-4DB0-AC66-04B2535EFBB7}">
      <dgm:prSet/>
      <dgm:spPr/>
      <dgm:t>
        <a:bodyPr/>
        <a:lstStyle/>
        <a:p>
          <a:endParaRPr lang="ru-RU"/>
        </a:p>
      </dgm:t>
    </dgm:pt>
    <dgm:pt modelId="{667D0911-10FD-4E35-BB48-58821B199830}" type="sibTrans" cxnId="{716AA90D-AB99-4DB0-AC66-04B2535EFBB7}">
      <dgm:prSet/>
      <dgm:spPr/>
      <dgm:t>
        <a:bodyPr/>
        <a:lstStyle/>
        <a:p>
          <a:endParaRPr lang="ru-RU"/>
        </a:p>
      </dgm:t>
    </dgm:pt>
    <dgm:pt modelId="{A784648F-0453-4818-A41B-62DFD67D4B60}" type="pres">
      <dgm:prSet presAssocID="{D04603D7-AF0D-4770-8886-2C0F252076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0CE54-2318-44D5-8763-B5DFFA80C429}" type="pres">
      <dgm:prSet presAssocID="{B3682708-1C72-440E-909D-ECE3C4D04186}" presName="boxAndChildren" presStyleCnt="0"/>
      <dgm:spPr/>
    </dgm:pt>
    <dgm:pt modelId="{D3518117-BF63-4E64-8B3D-F31AB6C4CAA7}" type="pres">
      <dgm:prSet presAssocID="{B3682708-1C72-440E-909D-ECE3C4D04186}" presName="parentTextBox" presStyleLbl="node1" presStyleIdx="0" presStyleCnt="4"/>
      <dgm:spPr/>
      <dgm:t>
        <a:bodyPr/>
        <a:lstStyle/>
        <a:p>
          <a:endParaRPr lang="ru-RU"/>
        </a:p>
      </dgm:t>
    </dgm:pt>
    <dgm:pt modelId="{B4580298-21E3-4ECD-85FC-D20C94459C00}" type="pres">
      <dgm:prSet presAssocID="{4941FB69-BC16-46F2-8143-250046AE0BF0}" presName="sp" presStyleCnt="0"/>
      <dgm:spPr/>
    </dgm:pt>
    <dgm:pt modelId="{0B006546-CCE6-44C6-9328-7275D466CBFD}" type="pres">
      <dgm:prSet presAssocID="{B4684F6E-EA6A-4565-9D4E-E6D00647D5B9}" presName="arrowAndChildren" presStyleCnt="0"/>
      <dgm:spPr/>
    </dgm:pt>
    <dgm:pt modelId="{431B73D9-274D-482D-ADD5-A8A640FA114F}" type="pres">
      <dgm:prSet presAssocID="{B4684F6E-EA6A-4565-9D4E-E6D00647D5B9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A0F49B71-2ADB-42C4-B1F8-9A6453F76AC3}" type="pres">
      <dgm:prSet presAssocID="{DDA45E00-CC0C-426B-969B-92C9510B1C66}" presName="sp" presStyleCnt="0"/>
      <dgm:spPr/>
    </dgm:pt>
    <dgm:pt modelId="{415846F8-D147-48C5-951B-5BC3A5273524}" type="pres">
      <dgm:prSet presAssocID="{2A5CB124-8E46-4CD8-9116-CD36422348DF}" presName="arrowAndChildren" presStyleCnt="0"/>
      <dgm:spPr/>
    </dgm:pt>
    <dgm:pt modelId="{D414063D-CD0A-4D06-9A81-6BC912C6F91D}" type="pres">
      <dgm:prSet presAssocID="{2A5CB124-8E46-4CD8-9116-CD36422348DF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4A3FA029-A76C-48A0-9D8D-C6D3DEECE9E9}" type="pres">
      <dgm:prSet presAssocID="{2A5CB124-8E46-4CD8-9116-CD36422348DF}" presName="arrow" presStyleLbl="node1" presStyleIdx="2" presStyleCnt="4"/>
      <dgm:spPr/>
      <dgm:t>
        <a:bodyPr/>
        <a:lstStyle/>
        <a:p>
          <a:endParaRPr lang="ru-RU"/>
        </a:p>
      </dgm:t>
    </dgm:pt>
    <dgm:pt modelId="{B37F170F-7B62-4E1A-B47B-FE2A1EC5AB9B}" type="pres">
      <dgm:prSet presAssocID="{2A5CB124-8E46-4CD8-9116-CD36422348DF}" presName="descendantArrow" presStyleCnt="0"/>
      <dgm:spPr/>
    </dgm:pt>
    <dgm:pt modelId="{11A76297-31A2-42F9-B701-025518D931BD}" type="pres">
      <dgm:prSet presAssocID="{B24AE1B2-B333-4318-9A61-3703D176F540}" presName="childTextArrow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5EDEA-C126-44A9-BCAE-4D1013F84F8C}" type="pres">
      <dgm:prSet presAssocID="{3EEBA3EB-C67E-4C95-88FF-99A135B5F3CE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2064-6D79-42F7-893E-7BBB702737F4}" type="pres">
      <dgm:prSet presAssocID="{06D65D29-B6BF-45CD-98F6-4AC23A58C17B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7228D-8384-49BD-A5F7-DD954B6ECCAE}" type="pres">
      <dgm:prSet presAssocID="{97C2B527-FDF3-4354-93BC-98C768422F33}" presName="sp" presStyleCnt="0"/>
      <dgm:spPr/>
    </dgm:pt>
    <dgm:pt modelId="{D831AC32-C8C8-4EE8-BA08-08F0B8AF4892}" type="pres">
      <dgm:prSet presAssocID="{C9BA4990-E8F1-40D4-8810-0B5AAEFBD525}" presName="arrowAndChildren" presStyleCnt="0"/>
      <dgm:spPr/>
    </dgm:pt>
    <dgm:pt modelId="{B741FBD0-EC48-4EFD-84E2-CFB30FC4FCA7}" type="pres">
      <dgm:prSet presAssocID="{C9BA4990-E8F1-40D4-8810-0B5AAEFBD525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2C967144-56BF-4515-8D62-9D47CAAAE838}" type="presOf" srcId="{B3682708-1C72-440E-909D-ECE3C4D04186}" destId="{D3518117-BF63-4E64-8B3D-F31AB6C4CAA7}" srcOrd="0" destOrd="0" presId="urn:microsoft.com/office/officeart/2005/8/layout/process4"/>
    <dgm:cxn modelId="{918BEA82-485C-4BAE-A72B-7D4B00C81E9B}" type="presOf" srcId="{B24AE1B2-B333-4318-9A61-3703D176F540}" destId="{11A76297-31A2-42F9-B701-025518D931BD}" srcOrd="0" destOrd="0" presId="urn:microsoft.com/office/officeart/2005/8/layout/process4"/>
    <dgm:cxn modelId="{D2E10216-B86A-4D20-A4CE-30ECDB6F2F24}" type="presOf" srcId="{06D65D29-B6BF-45CD-98F6-4AC23A58C17B}" destId="{F9062064-6D79-42F7-893E-7BBB702737F4}" srcOrd="0" destOrd="0" presId="urn:microsoft.com/office/officeart/2005/8/layout/process4"/>
    <dgm:cxn modelId="{716AA90D-AB99-4DB0-AC66-04B2535EFBB7}" srcId="{D04603D7-AF0D-4770-8886-2C0F25207629}" destId="{B3682708-1C72-440E-909D-ECE3C4D04186}" srcOrd="3" destOrd="0" parTransId="{3940E27F-E202-4F32-85F6-A5590FB70D44}" sibTransId="{667D0911-10FD-4E35-BB48-58821B199830}"/>
    <dgm:cxn modelId="{D312F5C4-4FCF-4897-A961-C0B4E1476892}" type="presOf" srcId="{2A5CB124-8E46-4CD8-9116-CD36422348DF}" destId="{D414063D-CD0A-4D06-9A81-6BC912C6F91D}" srcOrd="0" destOrd="0" presId="urn:microsoft.com/office/officeart/2005/8/layout/process4"/>
    <dgm:cxn modelId="{66CF7BDB-0D8B-4F09-9744-C5E9D8E614E5}" type="presOf" srcId="{B4684F6E-EA6A-4565-9D4E-E6D00647D5B9}" destId="{431B73D9-274D-482D-ADD5-A8A640FA114F}" srcOrd="0" destOrd="0" presId="urn:microsoft.com/office/officeart/2005/8/layout/process4"/>
    <dgm:cxn modelId="{C1291EDD-43F1-4F7F-BF42-0AE284623704}" type="presOf" srcId="{2A5CB124-8E46-4CD8-9116-CD36422348DF}" destId="{4A3FA029-A76C-48A0-9D8D-C6D3DEECE9E9}" srcOrd="1" destOrd="0" presId="urn:microsoft.com/office/officeart/2005/8/layout/process4"/>
    <dgm:cxn modelId="{CECD6BA9-74F7-40B1-95AD-36EFE8538000}" srcId="{2A5CB124-8E46-4CD8-9116-CD36422348DF}" destId="{B24AE1B2-B333-4318-9A61-3703D176F540}" srcOrd="0" destOrd="0" parTransId="{366346DE-A295-4280-96FC-530927C8F6EE}" sibTransId="{CC0E0499-74C4-416E-9EBA-40EFE64759B5}"/>
    <dgm:cxn modelId="{DB28E05E-4A23-4478-8639-7D1E8E5B1834}" srcId="{D04603D7-AF0D-4770-8886-2C0F25207629}" destId="{C9BA4990-E8F1-40D4-8810-0B5AAEFBD525}" srcOrd="0" destOrd="0" parTransId="{2F0AD6DC-C11C-49C6-8563-EFA3A2875C21}" sibTransId="{97C2B527-FDF3-4354-93BC-98C768422F33}"/>
    <dgm:cxn modelId="{890647AC-3B63-4024-9040-0ADD3CE59E75}" type="presOf" srcId="{3EEBA3EB-C67E-4C95-88FF-99A135B5F3CE}" destId="{8AC5EDEA-C126-44A9-BCAE-4D1013F84F8C}" srcOrd="0" destOrd="0" presId="urn:microsoft.com/office/officeart/2005/8/layout/process4"/>
    <dgm:cxn modelId="{9B8E166B-4345-47E6-86FE-1CC8B832565A}" srcId="{2A5CB124-8E46-4CD8-9116-CD36422348DF}" destId="{3EEBA3EB-C67E-4C95-88FF-99A135B5F3CE}" srcOrd="1" destOrd="0" parTransId="{86883500-2D32-4943-A823-3475B2F6A6F8}" sibTransId="{E9771EAB-B84A-4079-ACBD-298E15F20D3C}"/>
    <dgm:cxn modelId="{ED51F4CC-7F20-4BB2-9FBC-1C2D5A80EF9B}" type="presOf" srcId="{C9BA4990-E8F1-40D4-8810-0B5AAEFBD525}" destId="{B741FBD0-EC48-4EFD-84E2-CFB30FC4FCA7}" srcOrd="0" destOrd="0" presId="urn:microsoft.com/office/officeart/2005/8/layout/process4"/>
    <dgm:cxn modelId="{E14894FE-E036-4E75-9BD0-BCC3F46FA12A}" srcId="{D04603D7-AF0D-4770-8886-2C0F25207629}" destId="{2A5CB124-8E46-4CD8-9116-CD36422348DF}" srcOrd="1" destOrd="0" parTransId="{254E7538-1A3A-45AA-872C-3B6D0EA1B69C}" sibTransId="{DDA45E00-CC0C-426B-969B-92C9510B1C66}"/>
    <dgm:cxn modelId="{150D29EB-BB93-4C33-B1AA-547270D56DB6}" type="presOf" srcId="{D04603D7-AF0D-4770-8886-2C0F25207629}" destId="{A784648F-0453-4818-A41B-62DFD67D4B60}" srcOrd="0" destOrd="0" presId="urn:microsoft.com/office/officeart/2005/8/layout/process4"/>
    <dgm:cxn modelId="{DD5291DB-79E2-4BC5-B9F0-76390FBBC182}" srcId="{D04603D7-AF0D-4770-8886-2C0F25207629}" destId="{B4684F6E-EA6A-4565-9D4E-E6D00647D5B9}" srcOrd="2" destOrd="0" parTransId="{AD13CE4C-EE06-4015-9F3F-0BBB66E81114}" sibTransId="{4941FB69-BC16-46F2-8143-250046AE0BF0}"/>
    <dgm:cxn modelId="{CF2FEF34-8577-4998-8C40-CA4E8269778E}" srcId="{2A5CB124-8E46-4CD8-9116-CD36422348DF}" destId="{06D65D29-B6BF-45CD-98F6-4AC23A58C17B}" srcOrd="2" destOrd="0" parTransId="{88EC39F6-FF8E-412A-AB1F-45F2A7A1D1FA}" sibTransId="{7B66C162-066A-4A95-ADDA-C8241EF34DEF}"/>
    <dgm:cxn modelId="{CD6DB837-EFA0-4049-86F1-B9BD1F527112}" type="presParOf" srcId="{A784648F-0453-4818-A41B-62DFD67D4B60}" destId="{5460CE54-2318-44D5-8763-B5DFFA80C429}" srcOrd="0" destOrd="0" presId="urn:microsoft.com/office/officeart/2005/8/layout/process4"/>
    <dgm:cxn modelId="{A63E2F9C-D612-4EA6-9088-6860786B10F7}" type="presParOf" srcId="{5460CE54-2318-44D5-8763-B5DFFA80C429}" destId="{D3518117-BF63-4E64-8B3D-F31AB6C4CAA7}" srcOrd="0" destOrd="0" presId="urn:microsoft.com/office/officeart/2005/8/layout/process4"/>
    <dgm:cxn modelId="{5E21B239-FB09-4E1E-98E4-600ADA02E6CF}" type="presParOf" srcId="{A784648F-0453-4818-A41B-62DFD67D4B60}" destId="{B4580298-21E3-4ECD-85FC-D20C94459C00}" srcOrd="1" destOrd="0" presId="urn:microsoft.com/office/officeart/2005/8/layout/process4"/>
    <dgm:cxn modelId="{41CF8528-08EB-473C-9D0C-A0D5DB37A264}" type="presParOf" srcId="{A784648F-0453-4818-A41B-62DFD67D4B60}" destId="{0B006546-CCE6-44C6-9328-7275D466CBFD}" srcOrd="2" destOrd="0" presId="urn:microsoft.com/office/officeart/2005/8/layout/process4"/>
    <dgm:cxn modelId="{7A10A0BC-0FD6-489D-A67F-A9EB31FDD22E}" type="presParOf" srcId="{0B006546-CCE6-44C6-9328-7275D466CBFD}" destId="{431B73D9-274D-482D-ADD5-A8A640FA114F}" srcOrd="0" destOrd="0" presId="urn:microsoft.com/office/officeart/2005/8/layout/process4"/>
    <dgm:cxn modelId="{EFA5E2F9-E105-4779-A7E6-E46299337F7A}" type="presParOf" srcId="{A784648F-0453-4818-A41B-62DFD67D4B60}" destId="{A0F49B71-2ADB-42C4-B1F8-9A6453F76AC3}" srcOrd="3" destOrd="0" presId="urn:microsoft.com/office/officeart/2005/8/layout/process4"/>
    <dgm:cxn modelId="{7F269537-8429-46F6-9F88-03E8260E5EA5}" type="presParOf" srcId="{A784648F-0453-4818-A41B-62DFD67D4B60}" destId="{415846F8-D147-48C5-951B-5BC3A5273524}" srcOrd="4" destOrd="0" presId="urn:microsoft.com/office/officeart/2005/8/layout/process4"/>
    <dgm:cxn modelId="{09A8D072-1392-4D93-A0C0-EBA816588BB6}" type="presParOf" srcId="{415846F8-D147-48C5-951B-5BC3A5273524}" destId="{D414063D-CD0A-4D06-9A81-6BC912C6F91D}" srcOrd="0" destOrd="0" presId="urn:microsoft.com/office/officeart/2005/8/layout/process4"/>
    <dgm:cxn modelId="{04F67D6D-2830-4D55-AD87-CC2A76FF43C5}" type="presParOf" srcId="{415846F8-D147-48C5-951B-5BC3A5273524}" destId="{4A3FA029-A76C-48A0-9D8D-C6D3DEECE9E9}" srcOrd="1" destOrd="0" presId="urn:microsoft.com/office/officeart/2005/8/layout/process4"/>
    <dgm:cxn modelId="{4166FB4C-71D9-4ED1-B6D1-BE6A1C2FCDD7}" type="presParOf" srcId="{415846F8-D147-48C5-951B-5BC3A5273524}" destId="{B37F170F-7B62-4E1A-B47B-FE2A1EC5AB9B}" srcOrd="2" destOrd="0" presId="urn:microsoft.com/office/officeart/2005/8/layout/process4"/>
    <dgm:cxn modelId="{135ABD8B-055F-4ECF-AD92-F3F5E7ED7DDA}" type="presParOf" srcId="{B37F170F-7B62-4E1A-B47B-FE2A1EC5AB9B}" destId="{11A76297-31A2-42F9-B701-025518D931BD}" srcOrd="0" destOrd="0" presId="urn:microsoft.com/office/officeart/2005/8/layout/process4"/>
    <dgm:cxn modelId="{68DCCC4C-E020-4C50-BDA2-F8A03CA8BAAE}" type="presParOf" srcId="{B37F170F-7B62-4E1A-B47B-FE2A1EC5AB9B}" destId="{8AC5EDEA-C126-44A9-BCAE-4D1013F84F8C}" srcOrd="1" destOrd="0" presId="urn:microsoft.com/office/officeart/2005/8/layout/process4"/>
    <dgm:cxn modelId="{85E6AE3F-D9EB-4897-8A6F-E3781A18DEFE}" type="presParOf" srcId="{B37F170F-7B62-4E1A-B47B-FE2A1EC5AB9B}" destId="{F9062064-6D79-42F7-893E-7BBB702737F4}" srcOrd="2" destOrd="0" presId="urn:microsoft.com/office/officeart/2005/8/layout/process4"/>
    <dgm:cxn modelId="{77D96972-01E0-4D78-BB0C-960E3DC0632B}" type="presParOf" srcId="{A784648F-0453-4818-A41B-62DFD67D4B60}" destId="{EA07228D-8384-49BD-A5F7-DD954B6ECCAE}" srcOrd="5" destOrd="0" presId="urn:microsoft.com/office/officeart/2005/8/layout/process4"/>
    <dgm:cxn modelId="{A98E956F-5D6B-4F48-A81A-A10201001279}" type="presParOf" srcId="{A784648F-0453-4818-A41B-62DFD67D4B60}" destId="{D831AC32-C8C8-4EE8-BA08-08F0B8AF4892}" srcOrd="6" destOrd="0" presId="urn:microsoft.com/office/officeart/2005/8/layout/process4"/>
    <dgm:cxn modelId="{C6DAE8A4-CA05-4162-8BC4-11736C9E221F}" type="presParOf" srcId="{D831AC32-C8C8-4EE8-BA08-08F0B8AF4892}" destId="{B741FBD0-EC48-4EFD-84E2-CFB30FC4FCA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88153-725E-44AD-8061-E950B1232A0E}">
      <dsp:nvSpPr>
        <dsp:cNvPr id="0" name=""/>
        <dsp:cNvSpPr/>
      </dsp:nvSpPr>
      <dsp:spPr>
        <a:xfrm>
          <a:off x="1484140" y="738"/>
          <a:ext cx="2735565" cy="16413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 воспитателей, педагог –психолог, учитель-логопед, учитель-дефектолог,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тьютор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инструктор по физической культуре, музыкальный руководитель, работают с детьми с ОВЗ 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84140" y="738"/>
        <a:ext cx="2735565" cy="1641339"/>
      </dsp:txXfrm>
    </dsp:sp>
    <dsp:sp modelId="{5B8BEA0F-FBCB-4A20-B613-C3ED23655B69}">
      <dsp:nvSpPr>
        <dsp:cNvPr id="0" name=""/>
        <dsp:cNvSpPr/>
      </dsp:nvSpPr>
      <dsp:spPr>
        <a:xfrm>
          <a:off x="4493262" y="738"/>
          <a:ext cx="2735565" cy="1641339"/>
        </a:xfrm>
        <a:prstGeom prst="rect">
          <a:avLst/>
        </a:prstGeom>
        <a:solidFill>
          <a:schemeClr val="accent3">
            <a:hueOff val="168554"/>
            <a:satOff val="-6637"/>
            <a:lumOff val="323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педагог занял второе место в районном дистанционном конкурсе «Учитель года-2022» в номинации «Воспитатель года»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93262" y="738"/>
        <a:ext cx="2735565" cy="1641339"/>
      </dsp:txXfrm>
    </dsp:sp>
    <dsp:sp modelId="{24137CA9-09D2-4309-A2D2-1D9827D7D322}">
      <dsp:nvSpPr>
        <dsp:cNvPr id="0" name=""/>
        <dsp:cNvSpPr/>
      </dsp:nvSpPr>
      <dsp:spPr>
        <a:xfrm>
          <a:off x="1484140" y="1915634"/>
          <a:ext cx="2735565" cy="1641339"/>
        </a:xfrm>
        <a:prstGeom prst="rect">
          <a:avLst/>
        </a:prstGeom>
        <a:solidFill>
          <a:schemeClr val="accent3">
            <a:hueOff val="337107"/>
            <a:satOff val="-13274"/>
            <a:lumOff val="6471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Психолого-педагогический консилиум: Председатель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зам.председателя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    учитель-логопед                               учитель-дефектолог, педагог-психолог, секретарь </a:t>
          </a:r>
          <a:r>
            <a:rPr lang="ru-RU" sz="16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ППк</a:t>
          </a: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             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84140" y="1915634"/>
        <a:ext cx="2735565" cy="1641339"/>
      </dsp:txXfrm>
    </dsp:sp>
    <dsp:sp modelId="{15A9735D-A994-4809-B20F-7ADA0AF81819}">
      <dsp:nvSpPr>
        <dsp:cNvPr id="0" name=""/>
        <dsp:cNvSpPr/>
      </dsp:nvSpPr>
      <dsp:spPr>
        <a:xfrm>
          <a:off x="4507952" y="1923545"/>
          <a:ext cx="2735565" cy="1641339"/>
        </a:xfrm>
        <a:prstGeom prst="rect">
          <a:avLst/>
        </a:prstGeom>
        <a:solidFill>
          <a:schemeClr val="accent3">
            <a:hueOff val="505661"/>
            <a:satOff val="-19912"/>
            <a:lumOff val="9706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педагога имеют первую квалификационную категорию.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07952" y="1923545"/>
        <a:ext cx="2735565" cy="1641339"/>
      </dsp:txXfrm>
    </dsp:sp>
    <dsp:sp modelId="{59959BDD-92E6-47C3-91AC-0858D95A08C1}">
      <dsp:nvSpPr>
        <dsp:cNvPr id="0" name=""/>
        <dsp:cNvSpPr/>
      </dsp:nvSpPr>
      <dsp:spPr>
        <a:xfrm>
          <a:off x="2988701" y="3830530"/>
          <a:ext cx="2735565" cy="1641339"/>
        </a:xfrm>
        <a:prstGeom prst="rect">
          <a:avLst/>
        </a:prstGeom>
        <a:solidFill>
          <a:schemeClr val="accent3">
            <a:hueOff val="674214"/>
            <a:satOff val="-26549"/>
            <a:lumOff val="12941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 педагогов (100% которые работают с детьми с ОВЗ прошли курсы повышения квалификации в области инклюзивного образования)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8701" y="3830530"/>
        <a:ext cx="2735565" cy="16413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6869-05EE-4F28-B938-C13743DE9383}">
      <dsp:nvSpPr>
        <dsp:cNvPr id="0" name=""/>
        <dsp:cNvSpPr/>
      </dsp:nvSpPr>
      <dsp:spPr>
        <a:xfrm>
          <a:off x="2633098" y="1410906"/>
          <a:ext cx="3514890" cy="351489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Консультационный центр по взаимодействию с родительской общественностью</a:t>
          </a:r>
          <a:endParaRPr lang="ru-RU" sz="2100" kern="1200" dirty="0"/>
        </a:p>
      </dsp:txBody>
      <dsp:txXfrm>
        <a:off x="3147842" y="1925650"/>
        <a:ext cx="2485402" cy="2485402"/>
      </dsp:txXfrm>
    </dsp:sp>
    <dsp:sp modelId="{BE156C5E-9F6E-497A-B920-9E086D8BBF90}">
      <dsp:nvSpPr>
        <dsp:cNvPr id="0" name=""/>
        <dsp:cNvSpPr/>
      </dsp:nvSpPr>
      <dsp:spPr>
        <a:xfrm>
          <a:off x="2788157" y="627"/>
          <a:ext cx="3204771" cy="1757445"/>
        </a:xfrm>
        <a:prstGeom prst="ellipse">
          <a:avLst/>
        </a:prstGeom>
        <a:solidFill>
          <a:schemeClr val="accent2">
            <a:alpha val="50000"/>
            <a:hueOff val="2629593"/>
            <a:satOff val="-15474"/>
            <a:lumOff val="589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ГБУСОН РО "ЦСПСД Г. Ростова-НА-Дону" </a:t>
          </a:r>
          <a:endParaRPr lang="ru-RU" sz="2100" kern="1200" dirty="0"/>
        </a:p>
      </dsp:txBody>
      <dsp:txXfrm>
        <a:off x="3257485" y="257999"/>
        <a:ext cx="2266115" cy="1242701"/>
      </dsp:txXfrm>
    </dsp:sp>
    <dsp:sp modelId="{F616EDE9-EBE9-465F-8E3C-111C0386EAEC}">
      <dsp:nvSpPr>
        <dsp:cNvPr id="0" name=""/>
        <dsp:cNvSpPr/>
      </dsp:nvSpPr>
      <dsp:spPr>
        <a:xfrm>
          <a:off x="5706629" y="2112231"/>
          <a:ext cx="3006338" cy="2048794"/>
        </a:xfrm>
        <a:prstGeom prst="ellipse">
          <a:avLst/>
        </a:prstGeom>
        <a:solidFill>
          <a:schemeClr val="accent2">
            <a:alpha val="50000"/>
            <a:hueOff val="5259187"/>
            <a:satOff val="-30948"/>
            <a:lumOff val="1178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Органы местного самоуправления в сфере образования</a:t>
          </a:r>
          <a:endParaRPr lang="ru-RU" sz="2100" kern="1200" dirty="0"/>
        </a:p>
      </dsp:txBody>
      <dsp:txXfrm>
        <a:off x="6146897" y="2412270"/>
        <a:ext cx="2125802" cy="1448716"/>
      </dsp:txXfrm>
    </dsp:sp>
    <dsp:sp modelId="{C0412DD5-725A-444B-8628-385E6FBC8E3B}">
      <dsp:nvSpPr>
        <dsp:cNvPr id="0" name=""/>
        <dsp:cNvSpPr/>
      </dsp:nvSpPr>
      <dsp:spPr>
        <a:xfrm>
          <a:off x="2737472" y="4578631"/>
          <a:ext cx="3306141" cy="1757445"/>
        </a:xfrm>
        <a:prstGeom prst="ellipse">
          <a:avLst/>
        </a:prstGeom>
        <a:solidFill>
          <a:schemeClr val="accent2">
            <a:alpha val="50000"/>
            <a:hueOff val="7888781"/>
            <a:satOff val="-46421"/>
            <a:lumOff val="1766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ГБУ РО ЦППМ и СП Ростов-на-Дону</a:t>
          </a:r>
          <a:endParaRPr lang="ru-RU" sz="2100" kern="1200" dirty="0"/>
        </a:p>
      </dsp:txBody>
      <dsp:txXfrm>
        <a:off x="3221645" y="4836003"/>
        <a:ext cx="2337795" cy="1242701"/>
      </dsp:txXfrm>
    </dsp:sp>
    <dsp:sp modelId="{0AAC9D97-099D-4DC9-ACD4-5AE4FCFD6F3D}">
      <dsp:nvSpPr>
        <dsp:cNvPr id="0" name=""/>
        <dsp:cNvSpPr/>
      </dsp:nvSpPr>
      <dsp:spPr>
        <a:xfrm>
          <a:off x="0" y="2330748"/>
          <a:ext cx="3142575" cy="1757445"/>
        </a:xfrm>
        <a:prstGeom prst="ellipse">
          <a:avLst/>
        </a:prstGeom>
        <a:solidFill>
          <a:schemeClr val="accent2">
            <a:alpha val="50000"/>
            <a:hueOff val="10518374"/>
            <a:satOff val="-61895"/>
            <a:lumOff val="2355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i="0" kern="1200" dirty="0" smtClean="0"/>
            <a:t>Региональный ресурсный центр для детей с РАС</a:t>
          </a:r>
          <a:endParaRPr lang="ru-RU" sz="2100" kern="1200" dirty="0"/>
        </a:p>
      </dsp:txBody>
      <dsp:txXfrm>
        <a:off x="460219" y="2588120"/>
        <a:ext cx="2222137" cy="12427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C5AFB-2A07-4A7A-8ADB-51F756458CFD}">
      <dsp:nvSpPr>
        <dsp:cNvPr id="0" name=""/>
        <dsp:cNvSpPr/>
      </dsp:nvSpPr>
      <dsp:spPr>
        <a:xfrm>
          <a:off x="0" y="0"/>
          <a:ext cx="8568952" cy="192261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kern="1200" dirty="0" smtClean="0">
              <a:solidFill>
                <a:schemeClr val="tx1"/>
              </a:solidFill>
            </a:rPr>
            <a:t>Условия эффективной реализации</a:t>
          </a:r>
          <a:endParaRPr lang="ru-RU" sz="5600" kern="1200" dirty="0">
            <a:solidFill>
              <a:schemeClr val="tx1"/>
            </a:solidFill>
          </a:endParaRPr>
        </a:p>
      </dsp:txBody>
      <dsp:txXfrm>
        <a:off x="0" y="0"/>
        <a:ext cx="8568952" cy="1922613"/>
      </dsp:txXfrm>
    </dsp:sp>
    <dsp:sp modelId="{07DB7489-7950-4A1D-AB5C-EE8A65268D7F}">
      <dsp:nvSpPr>
        <dsp:cNvPr id="0" name=""/>
        <dsp:cNvSpPr/>
      </dsp:nvSpPr>
      <dsp:spPr>
        <a:xfrm>
          <a:off x="4184" y="1922613"/>
          <a:ext cx="2853527" cy="40374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Продуманный механизм реализации, дающий возможность социального развития каждого ребенка, академического образования в соответствии с возможностями раскрытия творческого потенциала.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4184" y="1922613"/>
        <a:ext cx="2853527" cy="4037488"/>
      </dsp:txXfrm>
    </dsp:sp>
    <dsp:sp modelId="{6CDAEDFD-59A7-4C8F-AB20-64C7411C724D}">
      <dsp:nvSpPr>
        <dsp:cNvPr id="0" name=""/>
        <dsp:cNvSpPr/>
      </dsp:nvSpPr>
      <dsp:spPr>
        <a:xfrm>
          <a:off x="2857712" y="1922613"/>
          <a:ext cx="2853527" cy="4037488"/>
        </a:xfrm>
        <a:prstGeom prst="rect">
          <a:avLst/>
        </a:prstGeom>
        <a:solidFill>
          <a:schemeClr val="accent2">
            <a:hueOff val="5259187"/>
            <a:satOff val="-30948"/>
            <a:lumOff val="117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Социально значимая задача для современного общества как ключевая идея формирования общности взглядов через призму индивидуального восприятия. Объединяет всех участников инклюзии и позволяет идти рука об руку.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2857712" y="1922613"/>
        <a:ext cx="2853527" cy="4037488"/>
      </dsp:txXfrm>
    </dsp:sp>
    <dsp:sp modelId="{659652C6-9858-4D60-AD9A-9472CF8D041C}">
      <dsp:nvSpPr>
        <dsp:cNvPr id="0" name=""/>
        <dsp:cNvSpPr/>
      </dsp:nvSpPr>
      <dsp:spPr>
        <a:xfrm>
          <a:off x="5711239" y="1922613"/>
          <a:ext cx="2853527" cy="4037488"/>
        </a:xfrm>
        <a:prstGeom prst="rect">
          <a:avLst/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Формирование внутренней активной позиции каждого участника практики. Использование всевозможных ресурсов для формирования внутренней активной позиции каждого участника.</a:t>
          </a:r>
          <a:endParaRPr lang="ru-RU" sz="2100" kern="1200" dirty="0">
            <a:solidFill>
              <a:schemeClr val="tx1"/>
            </a:solidFill>
          </a:endParaRPr>
        </a:p>
      </dsp:txBody>
      <dsp:txXfrm>
        <a:off x="5711239" y="1922613"/>
        <a:ext cx="2853527" cy="4037488"/>
      </dsp:txXfrm>
    </dsp:sp>
    <dsp:sp modelId="{CF8C83A6-1A2D-4310-B776-1E1A02E71A10}">
      <dsp:nvSpPr>
        <dsp:cNvPr id="0" name=""/>
        <dsp:cNvSpPr/>
      </dsp:nvSpPr>
      <dsp:spPr>
        <a:xfrm>
          <a:off x="0" y="5960102"/>
          <a:ext cx="8568952" cy="448609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BDAAB-C0DF-4255-9D2E-6C457A9CC319}">
      <dsp:nvSpPr>
        <dsp:cNvPr id="0" name=""/>
        <dsp:cNvSpPr/>
      </dsp:nvSpPr>
      <dsp:spPr>
        <a:xfrm>
          <a:off x="0" y="856202"/>
          <a:ext cx="2520279" cy="15121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Функционирует 10 кружков различной направленности. Охвачено 100% воспитанников с ОВЗ.</a:t>
          </a:r>
          <a:endParaRPr lang="ru-RU" sz="1400" kern="1200" dirty="0"/>
        </a:p>
      </dsp:txBody>
      <dsp:txXfrm>
        <a:off x="73818" y="930020"/>
        <a:ext cx="2372643" cy="1364532"/>
      </dsp:txXfrm>
    </dsp:sp>
    <dsp:sp modelId="{45F70AA4-54A6-4C5C-B771-2F533FC55268}">
      <dsp:nvSpPr>
        <dsp:cNvPr id="0" name=""/>
        <dsp:cNvSpPr/>
      </dsp:nvSpPr>
      <dsp:spPr>
        <a:xfrm>
          <a:off x="2772307" y="856202"/>
          <a:ext cx="2520279" cy="1512168"/>
        </a:xfrm>
        <a:prstGeom prst="roundRect">
          <a:avLst/>
        </a:prstGeom>
        <a:solidFill>
          <a:schemeClr val="accent2">
            <a:hueOff val="2629593"/>
            <a:satOff val="-15474"/>
            <a:lumOff val="589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Для детей в возрасте от 1,5 лет с разными возможностями и потребностями</a:t>
          </a:r>
          <a:endParaRPr lang="ru-RU" sz="1400" kern="1200" dirty="0"/>
        </a:p>
      </dsp:txBody>
      <dsp:txXfrm>
        <a:off x="2846125" y="930020"/>
        <a:ext cx="2372643" cy="1364532"/>
      </dsp:txXfrm>
    </dsp:sp>
    <dsp:sp modelId="{CAD712C6-D16D-4797-A622-02D08F097B29}">
      <dsp:nvSpPr>
        <dsp:cNvPr id="0" name=""/>
        <dsp:cNvSpPr/>
      </dsp:nvSpPr>
      <dsp:spPr>
        <a:xfrm>
          <a:off x="5544615" y="856202"/>
          <a:ext cx="2520279" cy="1512168"/>
        </a:xfrm>
        <a:prstGeom prst="roundRect">
          <a:avLst/>
        </a:prstGeom>
        <a:solidFill>
          <a:schemeClr val="accent2">
            <a:hueOff val="5259187"/>
            <a:satOff val="-30948"/>
            <a:lumOff val="1178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Часть занятий реализуется в рамках сетевого взаимодействия</a:t>
          </a:r>
          <a:endParaRPr lang="ru-RU" sz="1400" kern="1200" dirty="0"/>
        </a:p>
      </dsp:txBody>
      <dsp:txXfrm>
        <a:off x="5618433" y="930020"/>
        <a:ext cx="2372643" cy="1364532"/>
      </dsp:txXfrm>
    </dsp:sp>
    <dsp:sp modelId="{450F1E74-D7BB-4C44-9AB0-05D2BE0775E0}">
      <dsp:nvSpPr>
        <dsp:cNvPr id="0" name=""/>
        <dsp:cNvSpPr/>
      </dsp:nvSpPr>
      <dsp:spPr>
        <a:xfrm>
          <a:off x="0" y="2448267"/>
          <a:ext cx="2520279" cy="1512168"/>
        </a:xfrm>
        <a:prstGeom prst="roundRect">
          <a:avLst/>
        </a:prstGeom>
        <a:solidFill>
          <a:schemeClr val="accent2">
            <a:hueOff val="7888781"/>
            <a:satOff val="-46421"/>
            <a:lumOff val="1766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Развитие способностей и склонностей, удовлетворение потребностей, компенсация, коррекция и профилактика нарушений</a:t>
          </a:r>
          <a:endParaRPr lang="ru-RU" sz="1400" kern="1200" dirty="0"/>
        </a:p>
      </dsp:txBody>
      <dsp:txXfrm>
        <a:off x="73818" y="2522085"/>
        <a:ext cx="2372643" cy="1364532"/>
      </dsp:txXfrm>
    </dsp:sp>
    <dsp:sp modelId="{382D8E37-9824-4E2F-8904-7F0559F6C266}">
      <dsp:nvSpPr>
        <dsp:cNvPr id="0" name=""/>
        <dsp:cNvSpPr/>
      </dsp:nvSpPr>
      <dsp:spPr>
        <a:xfrm>
          <a:off x="2916316" y="2448267"/>
          <a:ext cx="2520279" cy="1512168"/>
        </a:xfrm>
        <a:prstGeom prst="roundRect">
          <a:avLst/>
        </a:prstGeom>
        <a:solidFill>
          <a:schemeClr val="accent2">
            <a:hueOff val="10518374"/>
            <a:satOff val="-61895"/>
            <a:lumOff val="2355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Формы проведения: индивидуальные, подгрупповые и групповые</a:t>
          </a:r>
          <a:endParaRPr lang="ru-RU" sz="1400" kern="1200" dirty="0"/>
        </a:p>
      </dsp:txBody>
      <dsp:txXfrm>
        <a:off x="2990134" y="2522085"/>
        <a:ext cx="2372643" cy="13645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spigarevsky@yandex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50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9436"/>
            <a:ext cx="9180512" cy="687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8874" y="4077072"/>
            <a:ext cx="4824536" cy="261610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Адрес:</a:t>
            </a:r>
            <a:r>
              <a:rPr lang="ru-RU" sz="1600" b="1" dirty="0"/>
              <a:t>346270, Ростовская </a:t>
            </a:r>
            <a:r>
              <a:rPr lang="ru-RU" sz="1600" b="1" dirty="0" err="1"/>
              <a:t>обл</a:t>
            </a:r>
            <a:r>
              <a:rPr lang="ru-RU" sz="1600" b="1" dirty="0"/>
              <a:t>, Шолоховский р-н, </a:t>
            </a:r>
            <a:r>
              <a:rPr lang="ru-RU" sz="1600" b="1" dirty="0" err="1"/>
              <a:t>Пигаревский</a:t>
            </a:r>
            <a:r>
              <a:rPr lang="ru-RU" sz="1600" b="1" dirty="0"/>
              <a:t> х, Социалистическая </a:t>
            </a:r>
            <a:r>
              <a:rPr lang="ru-RU" sz="1600" b="1" dirty="0" err="1"/>
              <a:t>ул</a:t>
            </a:r>
            <a:r>
              <a:rPr lang="ru-RU" sz="1600" b="1" dirty="0"/>
              <a:t>, дом № 44 </a:t>
            </a:r>
            <a:r>
              <a:rPr lang="ru-RU" sz="1600" b="1" dirty="0" smtClean="0"/>
              <a:t>ж</a:t>
            </a:r>
          </a:p>
          <a:p>
            <a:r>
              <a:rPr lang="ru-RU" sz="1600" b="1" dirty="0" smtClean="0"/>
              <a:t>Контакты администрации:</a:t>
            </a:r>
          </a:p>
          <a:p>
            <a:r>
              <a:rPr lang="ru-RU" sz="1600" b="1" dirty="0" smtClean="0"/>
              <a:t>8635327209</a:t>
            </a:r>
          </a:p>
          <a:p>
            <a:r>
              <a:rPr lang="en-US" sz="1600" b="1" dirty="0" smtClean="0">
                <a:hlinkClick r:id="rId3"/>
              </a:rPr>
              <a:t>dspigarevsky@yandex.ru</a:t>
            </a:r>
            <a:endParaRPr lang="ru-RU" sz="1600" b="1" dirty="0" smtClean="0"/>
          </a:p>
          <a:p>
            <a:r>
              <a:rPr lang="ru-RU" sz="1600" b="1" dirty="0" smtClean="0"/>
              <a:t>Заведующий МБДОУ «</a:t>
            </a:r>
            <a:r>
              <a:rPr lang="ru-RU" sz="1600" b="1" dirty="0" err="1" smtClean="0"/>
              <a:t>Пигарёвского</a:t>
            </a:r>
            <a:r>
              <a:rPr lang="ru-RU" sz="1600" b="1" dirty="0" smtClean="0"/>
              <a:t> детского сада» </a:t>
            </a:r>
          </a:p>
          <a:p>
            <a:r>
              <a:rPr lang="ru-RU" sz="1600" b="1" dirty="0" err="1" smtClean="0"/>
              <a:t>Закутская</a:t>
            </a:r>
            <a:r>
              <a:rPr lang="ru-RU" sz="1600" b="1" dirty="0" smtClean="0"/>
              <a:t> Ирина Георгиевна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3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74019"/>
              </p:ext>
            </p:extLst>
          </p:nvPr>
        </p:nvGraphicFramePr>
        <p:xfrm>
          <a:off x="0" y="188640"/>
          <a:ext cx="871296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903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248832"/>
              </p:ext>
            </p:extLst>
          </p:nvPr>
        </p:nvGraphicFramePr>
        <p:xfrm>
          <a:off x="179512" y="260648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24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939563"/>
              </p:ext>
            </p:extLst>
          </p:nvPr>
        </p:nvGraphicFramePr>
        <p:xfrm>
          <a:off x="395536" y="620688"/>
          <a:ext cx="8064896" cy="498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2" y="4673010"/>
            <a:ext cx="2781813" cy="2086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551701"/>
            <a:ext cx="1728192" cy="22076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7704856" cy="1008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58999" y="41743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сновная </a:t>
            </a:r>
            <a:r>
              <a:rPr lang="ru-RU" dirty="0"/>
              <a:t>общеобразовательная программа в соответствии с программой «От рождения до школы» и 6 адаптированных программ в соответствии с нозологией </a:t>
            </a:r>
            <a:r>
              <a:rPr lang="ru-RU" dirty="0" smtClean="0"/>
              <a:t>детей.</a:t>
            </a:r>
            <a:endParaRPr lang="ru-RU" dirty="0"/>
          </a:p>
        </p:txBody>
      </p:sp>
      <p:pic>
        <p:nvPicPr>
          <p:cNvPr id="7171" name="Picture 3" descr="E:\ФОТО ОВЗ\Фото по ФК\20220407_0951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2188"/>
            <a:ext cx="3196243" cy="239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ФОТО ОВЗ\Фото детей ОВЗ по Фребелю\20220525_105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8932"/>
            <a:ext cx="4996229" cy="2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ФОТО ОВЗ\Фото детей ОВЗ по Фребелю\20220524_112500(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7" y="91105"/>
            <a:ext cx="4666624" cy="36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О ОВЗ\Фото детей ОВЗ по Фребелю\20220530_10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58" y="93753"/>
            <a:ext cx="2721951" cy="483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ОВЗ\Фото детей ОВЗ по Фребелю\20220603_123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01" y="3709924"/>
            <a:ext cx="1679663" cy="29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8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507288" cy="1371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Эффективные формы организации образовательной деятельности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10123908"/>
              </p:ext>
            </p:extLst>
          </p:nvPr>
        </p:nvGraphicFramePr>
        <p:xfrm>
          <a:off x="179512" y="1196752"/>
          <a:ext cx="87849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95536" y="4941168"/>
            <a:ext cx="8424936" cy="15121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41090" y="4941168"/>
            <a:ext cx="77048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/>
              <a:t>Выставки творческих работ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smtClean="0"/>
              <a:t>Реализация проектов различной направленности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000" dirty="0" err="1" smtClean="0"/>
              <a:t>Теаматические</a:t>
            </a:r>
            <a:r>
              <a:rPr lang="ru-RU" sz="2000" dirty="0" smtClean="0"/>
              <a:t> </a:t>
            </a:r>
            <a:r>
              <a:rPr lang="ru-RU" sz="2000" dirty="0" err="1" smtClean="0"/>
              <a:t>акции:просветительские</a:t>
            </a:r>
            <a:r>
              <a:rPr lang="ru-RU" sz="2000" dirty="0" smtClean="0"/>
              <a:t>, социальные, экологические.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703"/>
            <a:ext cx="3319414" cy="309761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003798" cy="40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7160"/>
            <a:ext cx="4893176" cy="3669882"/>
          </a:xfrm>
          <a:prstGeom prst="rect">
            <a:avLst/>
          </a:prstGeom>
        </p:spPr>
      </p:pic>
      <p:pic>
        <p:nvPicPr>
          <p:cNvPr id="9219" name="Picture 3" descr="C:\Users\Home5\Pictures\Эпос фото\IMG-20220302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3006"/>
            <a:ext cx="4386064" cy="32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4679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Ключевая социально значимая идея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8719143"/>
              </p:ext>
            </p:extLst>
          </p:nvPr>
        </p:nvGraphicFramePr>
        <p:xfrm>
          <a:off x="251520" y="620688"/>
          <a:ext cx="856895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17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ФОТО ОВЗ\Экология\20220421_084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79" y="116632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ФОТО ОВЗ\Экология\20220608_105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5" y="3158852"/>
            <a:ext cx="639333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ФОТО ОВЗ\Экология\IMG-20220426-WA00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2329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ФОТО ОВЗ\Экология\IMG-20220505-WA00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40968"/>
            <a:ext cx="2628967" cy="36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ФОТО ОВЗ\По ПДД\IMG-20210514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ФОТО ОВЗ\По ПДД\20210812_092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12815"/>
            <a:ext cx="2808312" cy="33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9839"/>
            <a:ext cx="3212976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9839"/>
            <a:ext cx="3707904" cy="278092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27845"/>
            <a:ext cx="3869507" cy="3869507"/>
          </a:xfrm>
        </p:spPr>
      </p:pic>
    </p:spTree>
    <p:extLst>
      <p:ext uri="{BB962C8B-B14F-4D97-AF65-F5344CB8AC3E}">
        <p14:creationId xmlns:p14="http://schemas.microsoft.com/office/powerpoint/2010/main" val="26595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2" y="141910"/>
            <a:ext cx="8507288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 ОРГАНИЗАЦИИ ОБРАЗОВАТЕЛЬНОЙ ДЕЯТЕЛЬНОСТИ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28356"/>
              </p:ext>
            </p:extLst>
          </p:nvPr>
        </p:nvGraphicFramePr>
        <p:xfrm>
          <a:off x="107504" y="1553891"/>
          <a:ext cx="6480720" cy="3387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950550"/>
            <a:ext cx="2880320" cy="1772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67" y="2780928"/>
            <a:ext cx="2483768" cy="18628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9"/>
            <a:ext cx="2773610" cy="1782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50550"/>
            <a:ext cx="2016224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Home5\Downloads\1640778685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" y="44624"/>
            <a:ext cx="3609578" cy="48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5\Pictures\8697bf671cb480c0220aa4c15a01ba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58" y="980728"/>
            <a:ext cx="5242540" cy="34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сад\IMG-20210420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4051951" cy="30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52" y="1844823"/>
            <a:ext cx="2639166" cy="13905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435280" cy="10440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Сетевое и межведомственное взаимодействие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784976" cy="740296"/>
          </a:xfrm>
        </p:spPr>
        <p:txBody>
          <a:bodyPr/>
          <a:lstStyle/>
          <a:p>
            <a:pPr algn="ctr"/>
            <a:r>
              <a:rPr lang="ru-RU" dirty="0"/>
              <a:t>заключено 6 договоров сетевого и 4 межведомственного  взаимодействия (социальное партнерство)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48" y="3294170"/>
            <a:ext cx="2772308" cy="1848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5063065"/>
            <a:ext cx="2697535" cy="1798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3465" y="4086258"/>
            <a:ext cx="3168351" cy="2112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1696"/>
            <a:ext cx="3556087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51696"/>
            <a:ext cx="3024336" cy="1871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25152"/>
            <a:ext cx="2948573" cy="1869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62322"/>
            <a:ext cx="3096344" cy="2064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58199"/>
            <a:ext cx="1981755" cy="13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4932734"/>
            <a:ext cx="3236443" cy="1822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16961"/>
            <a:ext cx="3252232" cy="2074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21088"/>
            <a:ext cx="3551289" cy="2505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13716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Муниципальное бюджетное Дошкольное Образовательное учреждение «</a:t>
            </a:r>
            <a:r>
              <a:rPr lang="ru-RU" sz="2400" dirty="0" err="1" smtClean="0"/>
              <a:t>Пигарёвский</a:t>
            </a:r>
            <a:r>
              <a:rPr lang="ru-RU" sz="2400" dirty="0" smtClean="0"/>
              <a:t> Детский Сад «Сказка»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5747792" cy="3236862"/>
          </a:xfrm>
        </p:spPr>
      </p:pic>
    </p:spTree>
    <p:extLst>
      <p:ext uri="{BB962C8B-B14F-4D97-AF65-F5344CB8AC3E}">
        <p14:creationId xmlns:p14="http://schemas.microsoft.com/office/powerpoint/2010/main" val="34472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7" name="Picture 5" descr="E:\ФОТО ОВЗ\Фото по ФК\20210408_092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3238" y="649695"/>
            <a:ext cx="4474848" cy="33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ОВЗ\Занятия\IMG-20210401-WA0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033"/>
            <a:ext cx="3275856" cy="469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О ОВЗ\Занятия\20220518_112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75748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ОВЗ\Занятия\IMG-20210917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81" y="3933056"/>
            <a:ext cx="3949650" cy="29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900018"/>
          </a:xfrm>
        </p:spPr>
        <p:txBody>
          <a:bodyPr/>
          <a:lstStyle/>
          <a:p>
            <a:r>
              <a:rPr lang="ru-RU" dirty="0" smtClean="0"/>
              <a:t>Кадровый потенциал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745588"/>
              </p:ext>
            </p:extLst>
          </p:nvPr>
        </p:nvGraphicFramePr>
        <p:xfrm>
          <a:off x="107504" y="1124744"/>
          <a:ext cx="87129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75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E:\ФОТО ОВЗ\Игры\20220118_093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2565285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 ОВЗ\Игры\20210817_100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88" y="116631"/>
            <a:ext cx="2623328" cy="34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ФОТО ОВЗ\Игры\20220118_090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71589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ОВЗ\Игры\IMG_20210708_111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2936862" cy="39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371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Обеспечение условий доступности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06217"/>
            <a:ext cx="518457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562"/>
            <a:ext cx="3960440" cy="263745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09105"/>
            <a:ext cx="4608512" cy="2637457"/>
          </a:xfrm>
        </p:spPr>
      </p:pic>
    </p:spTree>
    <p:extLst>
      <p:ext uri="{BB962C8B-B14F-4D97-AF65-F5344CB8AC3E}">
        <p14:creationId xmlns:p14="http://schemas.microsoft.com/office/powerpoint/2010/main" val="303816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1371600"/>
          </a:xfrm>
        </p:spPr>
        <p:txBody>
          <a:bodyPr>
            <a:normAutofit/>
          </a:bodyPr>
          <a:lstStyle/>
          <a:p>
            <a:r>
              <a:rPr lang="ru-RU" dirty="0"/>
              <a:t>Обеспечение условий доступности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40968"/>
            <a:ext cx="6379252" cy="359246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244990" cy="3474147"/>
          </a:xfrm>
        </p:spPr>
      </p:pic>
    </p:spTree>
    <p:extLst>
      <p:ext uri="{BB962C8B-B14F-4D97-AF65-F5344CB8AC3E}">
        <p14:creationId xmlns:p14="http://schemas.microsoft.com/office/powerpoint/2010/main" val="38405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3410"/>
            <a:ext cx="3280172" cy="43735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23" y="3737468"/>
            <a:ext cx="4843981" cy="3040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974"/>
            <a:ext cx="4716016" cy="3144011"/>
          </a:xfrm>
          <a:prstGeom prst="rect">
            <a:avLst/>
          </a:prstGeom>
        </p:spPr>
      </p:pic>
      <p:pic>
        <p:nvPicPr>
          <p:cNvPr id="6146" name="Picture 2" descr="E:\ФОТО ОВЗ\Фото по музыке\IMG_20210420_091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28867"/>
            <a:ext cx="3381232" cy="45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9523" y="785761"/>
            <a:ext cx="5472608" cy="4373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5581" y="980636"/>
            <a:ext cx="4778896" cy="3338919"/>
          </a:xfrm>
          <a:prstGeom prst="rect">
            <a:avLst/>
          </a:prstGeom>
        </p:spPr>
      </p:pic>
      <p:pic>
        <p:nvPicPr>
          <p:cNvPr id="5122" name="Picture 2" descr="C:\Users\Home5\Downloads\WhatsApp Image 2022-08-22 at 13.52.3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97"/>
            <a:ext cx="3562815" cy="47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19" y="3901616"/>
            <a:ext cx="3954016" cy="28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351</TotalTime>
  <Words>493</Words>
  <Application>Microsoft Office PowerPoint</Application>
  <PresentationFormat>Экран (4:3)</PresentationFormat>
  <Paragraphs>65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Главная</vt:lpstr>
      <vt:lpstr>Презентация PowerPoint</vt:lpstr>
      <vt:lpstr>Презентация PowerPoint</vt:lpstr>
      <vt:lpstr>Презентация PowerPoint</vt:lpstr>
      <vt:lpstr>Кадровый потенциал</vt:lpstr>
      <vt:lpstr>Презентация PowerPoint</vt:lpstr>
      <vt:lpstr>Обеспечение условий доступности</vt:lpstr>
      <vt:lpstr>Обеспечение условий доступности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Эффективные формы организации образовательной деятельности</vt:lpstr>
      <vt:lpstr>Презентация PowerPoint</vt:lpstr>
      <vt:lpstr>Ключевая социально значимая идея</vt:lpstr>
      <vt:lpstr>Презентация PowerPoint</vt:lpstr>
      <vt:lpstr>Презентация PowerPoint</vt:lpstr>
      <vt:lpstr>ОСОБЕННОСТИ ОРГАНИЗАЦИИ ОБРАЗОВАТЕЛЬНОЙ ДЕЯТЕЛЬНОСТИ</vt:lpstr>
      <vt:lpstr>Сетевое и межведомственное взаимодействие</vt:lpstr>
      <vt:lpstr>Муниципальное бюджетное Дошкольное Образовательное учреждение «Пигарёвский Детский Сад «Сказка»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Home5</dc:creator>
  <cp:lastModifiedBy>Home5</cp:lastModifiedBy>
  <cp:revision>29</cp:revision>
  <dcterms:created xsi:type="dcterms:W3CDTF">2022-08-19T10:49:06Z</dcterms:created>
  <dcterms:modified xsi:type="dcterms:W3CDTF">2022-12-20T09:37:36Z</dcterms:modified>
</cp:coreProperties>
</file>