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80" r:id="rId3"/>
    <p:sldId id="260" r:id="rId4"/>
    <p:sldId id="261" r:id="rId5"/>
    <p:sldId id="262" r:id="rId6"/>
    <p:sldId id="263" r:id="rId7"/>
    <p:sldId id="264" r:id="rId8"/>
    <p:sldId id="268" r:id="rId9"/>
    <p:sldId id="266" r:id="rId10"/>
    <p:sldId id="281" r:id="rId11"/>
    <p:sldId id="282" r:id="rId12"/>
    <p:sldId id="269" r:id="rId13"/>
    <p:sldId id="270" r:id="rId14"/>
    <p:sldId id="275" r:id="rId1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29F77C"/>
    <a:srgbClr val="00FF00"/>
    <a:srgbClr val="C1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566" autoAdjust="0"/>
  </p:normalViewPr>
  <p:slideViewPr>
    <p:cSldViewPr>
      <p:cViewPr varScale="1">
        <p:scale>
          <a:sx n="81" d="100"/>
          <a:sy n="81" d="100"/>
        </p:scale>
        <p:origin x="150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2F8E-B40F-4222-93C3-36A4668EF598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C88E2-D509-4897-8AE3-5C5DC23DEC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34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9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2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1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7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97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3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4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4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5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9E488"/>
            </a:gs>
            <a:gs pos="0">
              <a:srgbClr val="FFFF00"/>
            </a:gs>
            <a:gs pos="42000">
              <a:srgbClr val="99CCFF"/>
            </a:gs>
            <a:gs pos="48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87783-1AB0-4C1C-86DF-573D338F2411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09F3-5B07-4D23-B9E3-515284930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3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DS30-1\Desktop\для конкурса\Детский сад года 2020\эмблема готова  все форматы\Для сайта без фона легк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4" y="625512"/>
            <a:ext cx="783647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1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3318"/>
            <a:ext cx="4045299" cy="2657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53318"/>
            <a:ext cx="1561478" cy="2768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22" y="4360556"/>
            <a:ext cx="3148280" cy="235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" y="5454903"/>
            <a:ext cx="2047156" cy="143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564426"/>
            <a:ext cx="7046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Поделиться сокровенным, снимут напряжение</a:t>
            </a:r>
          </a:p>
        </p:txBody>
      </p:sp>
      <p:pic>
        <p:nvPicPr>
          <p:cNvPr id="6148" name="Picture 4" descr="F:\Фото 2019\Кабинет психолога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29502"/>
            <a:ext cx="3016230" cy="2310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0" y="1181574"/>
            <a:ext cx="1512710" cy="525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7355" y="3858110"/>
            <a:ext cx="5698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психолога, сенсорная комната</a:t>
            </a:r>
          </a:p>
        </p:txBody>
      </p:sp>
    </p:spTree>
    <p:extLst>
      <p:ext uri="{BB962C8B-B14F-4D97-AF65-F5344CB8AC3E}">
        <p14:creationId xmlns:p14="http://schemas.microsoft.com/office/powerpoint/2010/main" val="37928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99302"/>
            <a:ext cx="2088232" cy="258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0" y="972870"/>
            <a:ext cx="3840163" cy="287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44" y="971007"/>
            <a:ext cx="4007886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" y="5157192"/>
            <a:ext cx="2472348" cy="17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03695" y="395372"/>
            <a:ext cx="490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ребенке живет творец!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9574" y="4437112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Изостудия</a:t>
            </a:r>
          </a:p>
        </p:txBody>
      </p:sp>
      <p:pic>
        <p:nvPicPr>
          <p:cNvPr id="8195" name="Picture 3" descr="C:\Users\Глеб Скерсис\Downloads\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14" y="4062454"/>
            <a:ext cx="1814770" cy="2618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2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5053135"/>
            <a:ext cx="26209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6" y="1988840"/>
            <a:ext cx="4316413" cy="3236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580" y="78492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«Здесь русский дух,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Русью пахнет…»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русского быта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22556"/>
            <a:ext cx="3582971" cy="2684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92" y="3881297"/>
            <a:ext cx="3582971" cy="2688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093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" y="5404485"/>
            <a:ext cx="2119164" cy="148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88192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F:\Фото Детский сад  Для буклета28 3\Профориентация\IMG_1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80" y="1058848"/>
            <a:ext cx="3600401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Фото Детский сад  Для буклета28 3\Профориентация\IMG_03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279696"/>
            <a:ext cx="2879739" cy="2263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497264"/>
            <a:ext cx="431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железной дороги</a:t>
            </a:r>
          </a:p>
        </p:txBody>
      </p:sp>
      <p:pic>
        <p:nvPicPr>
          <p:cNvPr id="1026" name="Picture 2" descr="F:\Детский сад года 2020\Профориентация на ЖД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75" y="4365104"/>
            <a:ext cx="3543097" cy="2133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55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" y="5606159"/>
            <a:ext cx="1831132" cy="128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84424"/>
            <a:ext cx="8064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сад…  Почему так говорят ?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дружно в нем, мы одной семьей растем!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7" y="1517505"/>
            <a:ext cx="288006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64439"/>
            <a:ext cx="288007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84" y="4260794"/>
            <a:ext cx="235496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94" y="4876620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60" y="2601613"/>
            <a:ext cx="2878137" cy="215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6529"/>
            <a:ext cx="1624962" cy="2168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22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9324"/>
            <a:ext cx="3672408" cy="275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19934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особый сад на свете, не деревья в нем, а  дети, </a:t>
            </a:r>
            <a:b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маленьких ребят, и зовется детский сад!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22556"/>
            <a:ext cx="3672408" cy="2752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4040" y="4634041"/>
            <a:ext cx="2790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Заходите в гости к нам –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очень рады мы гостям!!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037">
            <a:off x="690676" y="4451071"/>
            <a:ext cx="2611650" cy="389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896">
            <a:off x="5941681" y="4483680"/>
            <a:ext cx="2744608" cy="1864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681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" y="30064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8254"/>
            <a:ext cx="1471091" cy="10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2068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 днем идет ученье, что-то вроде приключенья. </a:t>
            </a:r>
            <a:b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счастливы, цветут, в детский сад гурьбой идут.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5816" y="37890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25527" y="3973706"/>
            <a:ext cx="389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672408" cy="3583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3040" y="5474327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</a:t>
            </a:r>
          </a:p>
        </p:txBody>
      </p:sp>
      <p:pic>
        <p:nvPicPr>
          <p:cNvPr id="13" name="Рисунок 12" descr="F:\Фото 2019\owner\робомышь\IMG_20200317_1613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67" y="1575098"/>
            <a:ext cx="3220720" cy="181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F:\28\Платные услуги\Программы\Робототехника- занятия\Роботоехника фото\общ.фон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r="12400"/>
          <a:stretch>
            <a:fillRect/>
          </a:stretch>
        </p:blipFill>
        <p:spPr bwMode="auto">
          <a:xfrm>
            <a:off x="4283968" y="4625024"/>
            <a:ext cx="2880995" cy="216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F:\Фото 2019\Инновации детям\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47" y="3122746"/>
            <a:ext cx="2976202" cy="189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43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-20265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5053135"/>
            <a:ext cx="26209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432" y="601177"/>
            <a:ext cx="82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в садике живем, здесь мы пляшем и поём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9" y="1068894"/>
            <a:ext cx="3765736" cy="2823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42" y="1068894"/>
            <a:ext cx="2886564" cy="2168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2366" y="3978583"/>
            <a:ext cx="340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35" y="4440248"/>
            <a:ext cx="2829644" cy="2123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08845"/>
            <a:ext cx="2202103" cy="2936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3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6904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95" y="1198661"/>
            <a:ext cx="1687116" cy="138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51" y="1198661"/>
            <a:ext cx="3007608" cy="2254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8179" y="550089"/>
            <a:ext cx="777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здоровым быть сполна физкультура всем нужна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8" y="1052736"/>
            <a:ext cx="3177704" cy="2383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F:\Фото Детский сад  Для буклета28 3\Оздоровление\Малыши занимаются физкультурой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84" y="4393308"/>
            <a:ext cx="2424266" cy="181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Пользователь\Desktop\ЗАНЯТИЯ РЖД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71"/>
          <a:stretch/>
        </p:blipFill>
        <p:spPr bwMode="auto">
          <a:xfrm>
            <a:off x="3167310" y="3839129"/>
            <a:ext cx="3238500" cy="194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Пользователь\Desktop\Открытые НОД\Физо для воспитателей ноябрь\IMG_0914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10325"/>
            <a:ext cx="2755007" cy="2384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727477" y="2604628"/>
            <a:ext cx="1969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</a:t>
            </a:r>
          </a:p>
        </p:txBody>
      </p:sp>
    </p:spTree>
    <p:extLst>
      <p:ext uri="{BB962C8B-B14F-4D97-AF65-F5344CB8AC3E}">
        <p14:creationId xmlns:p14="http://schemas.microsoft.com/office/powerpoint/2010/main" val="252634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5970709"/>
            <a:ext cx="1310481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64704"/>
            <a:ext cx="4207392" cy="315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7647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ребятам очень нужен!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 спортом крепко дружим!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- помощник,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– здоровье,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- игра, физкульт-ура!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6322" y="3914839"/>
            <a:ext cx="337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</a:t>
            </a:r>
          </a:p>
        </p:txBody>
      </p:sp>
      <p:pic>
        <p:nvPicPr>
          <p:cNvPr id="11" name="Рисунок 10" descr="C:\Users\Пользователь\Desktop\СЕМИНАР РЖД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812"/>
          <a:stretch/>
        </p:blipFill>
        <p:spPr bwMode="auto">
          <a:xfrm>
            <a:off x="4751512" y="4551663"/>
            <a:ext cx="3884379" cy="1877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9826"/>
            <a:ext cx="3461325" cy="2833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06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4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5053135"/>
            <a:ext cx="26209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32514"/>
            <a:ext cx="335760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8322"/>
            <a:ext cx="385652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5219" y="670849"/>
            <a:ext cx="645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Солнце, воздух и вода – наши верные друзья!!!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9103" y="4660906"/>
            <a:ext cx="131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69" y="4365104"/>
            <a:ext cx="1648837" cy="2192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81" y="4660906"/>
            <a:ext cx="2542899" cy="190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40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5053135"/>
            <a:ext cx="26209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3549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просто добрый дом, где мы весело живем!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1981" y="4491271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помещения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5269"/>
            <a:ext cx="4413250" cy="330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06" y="1268759"/>
            <a:ext cx="3655142" cy="2740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34" y="4178398"/>
            <a:ext cx="3420381" cy="2563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31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"/>
            <a:ext cx="9143999" cy="68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5053135"/>
            <a:ext cx="26209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1639"/>
            <a:ext cx="3650035" cy="2733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56" y="1051639"/>
            <a:ext cx="3672409" cy="2754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789" y="395699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кабинет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3429" y="496372"/>
            <a:ext cx="693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звуков и фонем – нас встречает логопед!</a:t>
            </a:r>
          </a:p>
        </p:txBody>
      </p:sp>
      <p:pic>
        <p:nvPicPr>
          <p:cNvPr id="8" name="Рисунок 7" descr="C:\Documents and Settings\Admin\Рабочий стол\Новая папка\IMG-a2a1e2555eb53a273b9c0a97456d0205-V.jpg"/>
          <p:cNvPicPr/>
          <p:nvPr/>
        </p:nvPicPr>
        <p:blipFill>
          <a:blip r:embed="rId6" cstate="print"/>
          <a:srcRect l="11624" t="17893" r="61550" b="45328"/>
          <a:stretch>
            <a:fillRect/>
          </a:stretch>
        </p:blipFill>
        <p:spPr bwMode="auto">
          <a:xfrm>
            <a:off x="6314528" y="4187824"/>
            <a:ext cx="2380497" cy="2482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Admin\Рабочий стол\detsad-493667-1459796757.jpg"/>
          <p:cNvPicPr/>
          <p:nvPr/>
        </p:nvPicPr>
        <p:blipFill>
          <a:blip r:embed="rId7" cstate="print"/>
          <a:srcRect r="26249"/>
          <a:stretch>
            <a:fillRect/>
          </a:stretch>
        </p:blipFill>
        <p:spPr bwMode="auto">
          <a:xfrm>
            <a:off x="2915817" y="4418657"/>
            <a:ext cx="2592288" cy="2249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6876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199</Words>
  <Application>Microsoft Office PowerPoint</Application>
  <PresentationFormat>Экран (4:3)</PresentationFormat>
  <Paragraphs>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DS30-1</dc:creator>
  <cp:lastModifiedBy>ASUS</cp:lastModifiedBy>
  <cp:revision>85</cp:revision>
  <cp:lastPrinted>2019-04-15T13:51:16Z</cp:lastPrinted>
  <dcterms:created xsi:type="dcterms:W3CDTF">2019-04-08T10:52:48Z</dcterms:created>
  <dcterms:modified xsi:type="dcterms:W3CDTF">2022-02-04T14:43:15Z</dcterms:modified>
</cp:coreProperties>
</file>