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77C02-BBAF-4D44-BDE3-D1B8E93A41E2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69002-58BE-469D-B049-1749A0A9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54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69002-58BE-469D-B049-1749A0A9EEE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978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mtClean="0"/>
              <a:t>ПР определяет </a:t>
            </a:r>
            <a:r>
              <a:rPr lang="ru-RU" altLang="ru-RU" b="1" smtClean="0"/>
              <a:t>стратегические направления развития образовательной организации на среднесрочную перспективу. </a:t>
            </a:r>
            <a:r>
              <a:rPr lang="ru-RU" altLang="ru-RU" smtClean="0"/>
              <a:t>Как правило, охватывает период – от 3 до 5 лет.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5F8FC0-6BF8-4F90-BE2C-A22B8F06A177}" type="slidenum">
              <a:rPr lang="ru-RU" alt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32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69002-58BE-469D-B049-1749A0A9EE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812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02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0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4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41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73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1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75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7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75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34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26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5CF5-92CB-427A-ADAF-E487483074CE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D5A6-A1A6-4C5F-89ED-79B2432EC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90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82;&#1088;&#1080;&#1090;&#1077;&#1088;&#1080;&#1080;%20&#1086;&#1094;&#1077;&#1085;&#1080;&#1074;&#1072;&#1085;&#1080;&#1103;%20&#1055;&#1056;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665" y="203200"/>
            <a:ext cx="8764858" cy="4368799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ОБРАЗОАНИЯ И НАУКИ МУРМАНСКОЙ ОБЛАСТИ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УЧРЕЖДЕНИЕ ДОПОЛНИТЕЛЬНОГО ПРОФЕССИОНАЛЬНОГО ОБРАЗОВАНИЯ  МУРМАНСКОЙ ОБЛАСТИ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«ИНСТИТУТ РАЗВИТИЯ ОБРАЗОВАНИЯ»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бюджетного дошкольного образовательного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 г.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Североморск «Детский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2017-2022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годы»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88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327" y="365127"/>
            <a:ext cx="8270023" cy="115144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Задачи реализации Программы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1. Реализовать  систему управленческих, методических и педагогических действий, направленных на повышение результативности образовательной деятельности, с учетом индивидуальных и возрастных особенностей детей.</a:t>
            </a:r>
            <a:endParaRPr lang="ru-RU" dirty="0"/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2. Обеспечить конкурентоспособность учреждения на основе предоставления широкого спектра качественных информационно-просветительских и медико-социальных услуг.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2167" y="334536"/>
            <a:ext cx="8184994" cy="6523463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«Качество образования»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«Ребенок в детском саду»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«Управление»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«Здоровье»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«Педагогические кадры»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«Взаимодействие с семьями воспитанников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инфраструктуры ОО»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«Социальное партнерство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«Безопасность»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3200" dirty="0"/>
              <a:t> 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1263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2614" y="0"/>
            <a:ext cx="7886700" cy="59387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Ожидаемые результаты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51" y="959004"/>
            <a:ext cx="8474927" cy="6177776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Высокая конкурентоспособность ДОО на рынке образовательных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услуг.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Обеспечение доступности дошкольного образования за счет внедрения в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педагогическую деятельность новых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форм дошкольного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образования.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Создание условий, обеспечивающих реализацию ФГОС ДО.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Повышение уровня квалификации педагогических кадров.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Реализация инновационных технологий.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Повышение эффективности оздоровления воспитанников.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Повышение удовлетворенности потребителей качеством образовательных услуг.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Формирование социокультурной среды, соответствующей возрастным, индивидуальным, психологическим и физиологическим особенностям детей.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Обеспечение непосредственного вовлечения родителей (законных представителей) в образовательную деятельность, в том числе через реализацию совместных проектов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4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931" y="186706"/>
            <a:ext cx="8225418" cy="1325563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Система организации контроля и информационной открытости реализации Программы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540" y="1825624"/>
            <a:ext cx="7221809" cy="5032375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1. Составление годового плана работы МБДОУ на основе мероприятий Программы развития.</a:t>
            </a:r>
            <a:endParaRPr lang="ru-RU" dirty="0"/>
          </a:p>
          <a:p>
            <a:pPr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2. Комплексная   система   мониторинга    качества  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образовательной деятельности,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эффективности реализации всех проектов Программы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ru-RU" dirty="0"/>
          </a:p>
          <a:p>
            <a:pPr marL="177800" indent="0">
              <a:buNone/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Представление  данных  мониторинга  в  отчёте  по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самообследованию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ДОО с публикацией на официальном сайте детского сада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3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624468"/>
            <a:ext cx="7440651" cy="5708612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и 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</a:t>
            </a:r>
          </a:p>
          <a:p>
            <a:pPr marL="0" indent="0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и этапы реализации 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І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–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ІІ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sz="400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400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780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939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 ФЗ «Об образовании в Российской Федерации»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0988" cy="4873625"/>
          </a:xfr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утверждение 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согласованию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с учредителем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развития входит 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компетенцию образовательной организации  </a:t>
            </a:r>
          </a:p>
          <a:p>
            <a:pPr algn="ctr">
              <a:defRPr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развития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обязательный локальный акт образовательной организации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7DC31F-0651-4008-B64E-A338026B14B2}" type="slidenum">
              <a:rPr lang="ru-RU" altLang="ru-RU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8389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30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Программы Развития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7356" y="1338146"/>
            <a:ext cx="7266413" cy="5195656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Программы Развития.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 - Информационно-аналитическая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основных проблемах ДОУ, выявленных в период с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гг.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раздел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концепция и стратегия развития ДОУ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гг.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поставленных задач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8920976" cy="1240649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ПАСПОРТ ПРОГРАММЫ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0516" y="1405054"/>
            <a:ext cx="7850460" cy="5452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Программа развития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ЗАТО г. Североморск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д/с №30 является организационной основой реализации государственной политики РФ в области образования, определяет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ценностно-смысловые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целевые, содержательные и результативные приоритеты развития   в контексте стратегии развития образования, задает основные направления развития, способы и механизмы изменений. </a:t>
            </a:r>
          </a:p>
        </p:txBody>
      </p:sp>
    </p:spTree>
    <p:extLst>
      <p:ext uri="{BB962C8B-B14F-4D97-AF65-F5344CB8AC3E}">
        <p14:creationId xmlns:p14="http://schemas.microsoft.com/office/powerpoint/2010/main" val="16874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68" y="365126"/>
            <a:ext cx="7890882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Участники Программы развития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726" y="1825625"/>
            <a:ext cx="7355623" cy="4351338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Сотрудники МБДОУ д/с №30, 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воспитанники, 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родители воспитанников (законные представители).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420" y="1"/>
            <a:ext cx="8764858" cy="42167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Основания для разработки Программы развития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78420" y="791001"/>
            <a:ext cx="8765556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8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образовании в Российской Федерации», вступил в силу с 01.09.2013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РФ «Развитие образования на 2013 – 2020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.» (распоряжение Правительства РФ от 15 мая 2013 г. № 792-р);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17.10.2013 № 1155 г. Москва «Об утверждении федерального государственного образовательного стандарта дошкольного образования»;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10 июля 2013 г. № 582 «Об утверждении Правил размещения на официальном сайте образовательной организации в информационно-телекоммуникационной сети «Интернет» и обновления информации об образовательной организации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30.08.2013 № 1014 г. Москва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образования;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07.04.2014 г. № 276 «Об утверждении проведения аттестации педагогических работников организаций, осуществляющих образовательную деятельность»;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15 мая 2013г. № 26 г. Москва «Об утверждении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2.4.1.3049-13 «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эпидемиологические требования к устройству, содержанию и организации режима работы дошкольных образовательных организаций»;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образовательная инициатива «Наша новая школа», от 04.02.2010, Пр. № 271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8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Муниципальная программа «Развитие образования ЗАТО г. Североморск»  на 2014 - 2016 годы  (Утверждена  постановлением администрации ЗАТО г. Североморск  от 16.12.2013 № 1309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01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276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Назначение Программы Развития 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1306" y="1092820"/>
            <a:ext cx="7534043" cy="5765179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развития предназначена для определения перспективных направлений развития ДОО на основе анализа работы МБДОУ д/с № 30 за предыдущий период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2013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уч. года.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ней отражены тенденции изменений, охарактеризованы главные направления обновления содержания образования, управления дошкольным учреждением на основе инновационных процессов.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94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223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Цель 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Программы Развития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2820" y="1825625"/>
            <a:ext cx="742253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Выполнение 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государственного задания на оказание образовательных услуг в соответствии с требованиями законодательства</a:t>
            </a:r>
            <a:r>
              <a:rPr lang="ru-RU" sz="4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2168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083" y="0"/>
            <a:ext cx="8541834" cy="111512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Программы Развития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8146" y="1825625"/>
            <a:ext cx="7504771" cy="4351338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Обеспечение </a:t>
            </a: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</a:rPr>
              <a:t>доступности образования</a:t>
            </a: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pPr marL="742950" indent="-742950">
              <a:spcAft>
                <a:spcPts val="0"/>
              </a:spcAft>
              <a:buAutoNum type="arabicPeriod"/>
              <a:tabLst>
                <a:tab pos="229870" algn="l"/>
              </a:tabLst>
            </a:pPr>
            <a:endParaRPr lang="ru-RU" sz="3600" dirty="0"/>
          </a:p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Обеспечение </a:t>
            </a: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</a:rPr>
              <a:t>качества </a:t>
            </a: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образования.</a:t>
            </a:r>
          </a:p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endParaRPr lang="ru-RU" sz="3600" dirty="0"/>
          </a:p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Обеспечение </a:t>
            </a: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</a:rPr>
              <a:t>эффективности </a:t>
            </a: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работы </a:t>
            </a: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</a:rPr>
              <a:t>ДОО</a:t>
            </a:r>
            <a:r>
              <a:rPr lang="ru-RU" sz="36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endParaRPr lang="ru-RU" sz="3600" dirty="0" smtClean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  <a:tabLst>
                <a:tab pos="229870" algn="l"/>
              </a:tabLst>
            </a:pP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63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767</Words>
  <Application>Microsoft Office PowerPoint</Application>
  <PresentationFormat>Экран (4:3)</PresentationFormat>
  <Paragraphs>76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МИНИСТЕРСТВО ОБРАЗОАНИЯ И НАУКИ МУРМАНСКОЙ ОБЛАСТИ  ГОСУДАРСТВЕННОЕ АВТОНОМНОЕ УЧРЕЖДЕНИЕ ДОПОЛНИТЕЛЬНОГО ПРОФЕССИОНАЛЬНОГО ОБРАЗОВАНИЯ  МУРМАНСКОЙ ОБЛАСТИ  «ИНСТИТУТ РАЗВИТИЯ ОБРАЗОВАНИЯ»  «ПРОГРАММА РАЗВИТИЯ  Муниципального бюджетного дошкольного образовательного учреждения ЗАТО г. Североморск «Детский сад №30» на 2017-2022 годы»</vt:lpstr>
      <vt:lpstr>Статья 28 ФЗ «Об образовании в Российской Федерации»</vt:lpstr>
      <vt:lpstr>Структура Программы Развития</vt:lpstr>
      <vt:lpstr>I. ПАСПОРТ ПРОГРАММЫ РАЗВИТИЯ</vt:lpstr>
      <vt:lpstr>Участники Программы развития</vt:lpstr>
      <vt:lpstr>Основания для разработки Программы развития</vt:lpstr>
      <vt:lpstr>Назначение Программы Развития </vt:lpstr>
      <vt:lpstr>Цель Программы Развития </vt:lpstr>
      <vt:lpstr>Направления Программы Развития</vt:lpstr>
      <vt:lpstr>Задачи реализации Программы</vt:lpstr>
      <vt:lpstr>Презентация PowerPoint</vt:lpstr>
      <vt:lpstr>Ожидаемые результаты</vt:lpstr>
      <vt:lpstr>Система организации контроля и информационной открытости реализации Программы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ПРОГРАММА РАЗВИТИЯ  Муниципального бюджетного дошкольного образовательного учреждения детского сада №30 комбинированного вида г. Североморска  на 2016-2021 годы</dc:title>
  <dc:creator>Наталия</dc:creator>
  <cp:lastModifiedBy>HOME</cp:lastModifiedBy>
  <cp:revision>17</cp:revision>
  <dcterms:created xsi:type="dcterms:W3CDTF">2017-01-20T16:18:02Z</dcterms:created>
  <dcterms:modified xsi:type="dcterms:W3CDTF">2022-01-17T09:38:36Z</dcterms:modified>
</cp:coreProperties>
</file>