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61" r:id="rId4"/>
    <p:sldId id="262" r:id="rId5"/>
    <p:sldId id="263" r:id="rId6"/>
    <p:sldId id="268" r:id="rId7"/>
    <p:sldId id="269" r:id="rId8"/>
    <p:sldId id="270" r:id="rId9"/>
    <p:sldId id="264" r:id="rId10"/>
    <p:sldId id="265" r:id="rId11"/>
    <p:sldId id="266" r:id="rId12"/>
    <p:sldId id="267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8BBED-8DE4-4E4A-ADC9-954F87FA3846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C28B3-6E8A-4E46-B99D-52BB613C9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1285916" y="642918"/>
            <a:ext cx="116465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муниципальное бюджетное дошкольное образовательное учреждение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«Центр развития ребенка - детский сад № 140»  городского округа Самара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443090, г. Самара, ул. Блюхера, д. 32 тел.: (846) 224-64-80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mdoucrr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140@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1785926"/>
            <a:ext cx="79296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Игровая среда – </a:t>
            </a:r>
          </a:p>
          <a:p>
            <a:pPr algn="ctr"/>
            <a:r>
              <a:rPr lang="ru-RU" sz="4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условие становления самостоятельной игры</a:t>
            </a:r>
            <a:endParaRPr lang="ru-RU" sz="4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4429132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Ерисова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Наталия Сергеевна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Кувшинова Ирина Владимировна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 descr="C:\Users\1\Desktop\Работа\КЛИПАРТ Карапузики\64178017_1284823129_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5580"/>
            <a:ext cx="3286148" cy="3002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user\Desktop\панно\IMG_275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4286" r="12053"/>
          <a:stretch>
            <a:fillRect/>
          </a:stretch>
        </p:blipFill>
        <p:spPr bwMode="auto">
          <a:xfrm>
            <a:off x="857224" y="571480"/>
            <a:ext cx="7606450" cy="5808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 descr="F:\ДОУ 140 - 2018г\2017 -2018 учеб.год\фото отчет лето\старш.гр. 3 лето 2017\DSC0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71480"/>
            <a:ext cx="4214824" cy="5619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F:\ДОУ 140 - 2018г\2017 -2018 учеб.год\Фото КОСМОС 2018 и другое\20180406_122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4786346" cy="3589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714356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распоряжении детей старшего дошкольного возраста кроме игровых материалов должны быть наборы игр с правилами.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развивающей игре должны создаваться условия для активного участия в ней всех играющих, их свободного и непринужденного общения и взаимодействия.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F:\ДОУ 140 - 2018г\ЛЕТО 2018\IMG-0c2c24f16280b49f4e351facb496a47d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6191295" cy="4643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1714488"/>
            <a:ext cx="78581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МБДОУ «Центр развития ребенка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сад № 140»  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г.о. Самара</a:t>
            </a:r>
            <a:endParaRPr lang="ru-RU" altLang="ru-RU" sz="1600" dirty="0" smtClean="0"/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РОССИЯ, 443090, г. Самара, ул. Блюхера, д. 32 тел.: (846) 224-64-80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3200" b="1" dirty="0" err="1" smtClean="0">
                <a:latin typeface="Times New Roman" pitchFamily="18" charset="0"/>
                <a:cs typeface="Times New Roman" pitchFamily="18" charset="0"/>
              </a:rPr>
              <a:t>mdoucrr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140@</a:t>
            </a:r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32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en-US" alt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64291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1\Desktop\Работа\КЛИПАРТ Карапузики\64178053_1284823861_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3105"/>
            <a:ext cx="6000792" cy="267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Становление самостоятельных игр  детей связано с развитием умения использовать свой игровой опыт  в условиях свободного выбора деятельности. Взрослым необходимо организовать пространственную среду и отвести время для самостоятельных игр детей.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F:\ДОУ 140 - 2018г\ЛЕТО 2018\IMG-5452ef01808e1fead6976211c124bd0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428868"/>
            <a:ext cx="5619747" cy="4214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42860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 позволяет воспитателю увидеть возможности развития каждого ребенка – то, что проявляется только во взаимодействии и общении со сверстниками  и детьми  других групп.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F:\ДОУ 140 - 2018г\2017 -2018 учеб.год\Тематич. кл.час ТЕАТР\20180321_100422.jpg"/>
          <p:cNvPicPr>
            <a:picLocks noChangeAspect="1" noChangeArrowheads="1"/>
          </p:cNvPicPr>
          <p:nvPr/>
        </p:nvPicPr>
        <p:blipFill>
          <a:blip r:embed="rId3" cstate="print"/>
          <a:srcRect t="11458"/>
          <a:stretch>
            <a:fillRect/>
          </a:stretch>
        </p:blipFill>
        <p:spPr bwMode="auto">
          <a:xfrm>
            <a:off x="1142976" y="2000240"/>
            <a:ext cx="6858016" cy="4554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Игровая среда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необходимое условие для развития самостоятельной деятельности детей.</a:t>
            </a:r>
          </a:p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Игровые материалы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самое доступное детям культурное средство организации жизненной практики, в ходе которой они используют весь свой игровой  и познавательный опыт для решения новых задач, а также обобщают и расширяют его в новых условиях. Они должны открывать новые возможности для вариативных и разнообразных действий детей.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Desktop\Работа\КЛИПАРТ Карапузики\64178021_1284823206_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4929198"/>
            <a:ext cx="2979667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428604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Младшие дошкольники, как правило, не терпят пассивного времяпровождения, они всегда чем – то заняты. Поэтому очень важно создавать для них динамичную игровую среду, которая вызывала бы интерес и позволила ребенку выбрать свою деятельность.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6146" name="Picture 2" descr="F:\ДОУ 140 - 2018г\2017 -2018 учеб.год\Критерии 2017-2018уч.год\критерии февраль\февраль Кувшинова\B2Sq8b4lqq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487" y="2428868"/>
            <a:ext cx="3107553" cy="4143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F:\ДОУ 140 - 2018г\фото , видео ЗУМБА с телеф. февраль2018г\20180207_100031.jpg"/>
          <p:cNvPicPr>
            <a:picLocks noChangeAspect="1" noChangeArrowheads="1"/>
          </p:cNvPicPr>
          <p:nvPr/>
        </p:nvPicPr>
        <p:blipFill>
          <a:blip r:embed="rId4" cstate="print"/>
          <a:srcRect l="9375" t="5208" r="17968" b="4166"/>
          <a:stretch>
            <a:fillRect/>
          </a:stretch>
        </p:blipFill>
        <p:spPr bwMode="auto">
          <a:xfrm>
            <a:off x="4143372" y="2428868"/>
            <a:ext cx="4448864" cy="416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429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материалы должны задавать широкую ориентировочную основу игровой деятельности, активизирующую интеллектуальную деятельность детей, а многофункциональные игровые материалы позволяли бы ребенку развернуть разные типы деятельности в соответствии с его возрастными и индивидуальными возможностями.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1" descr="F:\ДОУ 140 - 2018г\2017 -2018 учеб.год\Открыт.просм.НОД\20171109_121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18" y="2857497"/>
            <a:ext cx="2839661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E:\рабочий стол\фото 27,08,17\Camera roll\IMG_20170823_083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2740" y="3214686"/>
            <a:ext cx="5588038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l="14754" t="1457" r="14753" b="9653"/>
          <a:stretch>
            <a:fillRect/>
          </a:stretch>
        </p:blipFill>
        <p:spPr bwMode="auto">
          <a:xfrm>
            <a:off x="642910" y="642918"/>
            <a:ext cx="7855839" cy="5572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9" descr="C:\Users\user\Desktop\музей\IMG_2389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90470" y="214290"/>
            <a:ext cx="5619790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11" descr="C:\Users\user\Desktop\музей\IMG_239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143372" y="3071810"/>
            <a:ext cx="4786346" cy="3589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29322" y="857232"/>
            <a:ext cx="2571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  «Прошлое и настоящее технической игрушки»</a:t>
            </a:r>
          </a:p>
        </p:txBody>
      </p:sp>
      <p:pic>
        <p:nvPicPr>
          <p:cNvPr id="6" name="Содержимое 5"/>
          <p:cNvPicPr>
            <a:picLocks noChangeAspect="1"/>
          </p:cNvPicPr>
          <p:nvPr/>
        </p:nvPicPr>
        <p:blipFill>
          <a:blip r:embed="rId5" cstate="print">
            <a:lum bright="-16000" contrast="11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4340095"/>
            <a:ext cx="2786082" cy="2175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гногшш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642918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Техническое математическое панно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662" t="8545" r="2048" b="6014"/>
          <a:stretch>
            <a:fillRect/>
          </a:stretch>
        </p:blipFill>
        <p:spPr bwMode="auto">
          <a:xfrm>
            <a:off x="857224" y="1214422"/>
            <a:ext cx="7568602" cy="5052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359</Words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112</cp:revision>
  <dcterms:created xsi:type="dcterms:W3CDTF">2013-11-30T22:44:24Z</dcterms:created>
  <dcterms:modified xsi:type="dcterms:W3CDTF">2018-09-01T23:10:44Z</dcterms:modified>
</cp:coreProperties>
</file>