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8" r:id="rId15"/>
    <p:sldId id="276" r:id="rId16"/>
    <p:sldId id="279" r:id="rId17"/>
    <p:sldId id="282" r:id="rId18"/>
    <p:sldId id="280" r:id="rId19"/>
    <p:sldId id="275" r:id="rId20"/>
    <p:sldId id="277" r:id="rId21"/>
    <p:sldId id="281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5EA95D-AE60-4DB0-9D59-F436959CEC66}">
          <p14:sldIdLst>
            <p14:sldId id="256"/>
            <p14:sldId id="257"/>
            <p14:sldId id="258"/>
            <p14:sldId id="264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8"/>
            <p14:sldId id="276"/>
            <p14:sldId id="279"/>
            <p14:sldId id="282"/>
            <p14:sldId id="280"/>
            <p14:sldId id="275"/>
            <p14:sldId id="277"/>
            <p14:sldId id="281"/>
            <p14:sldId id="28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8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87D27D6-9E0E-40E6-BEF6-18B6BF25ED4B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6140582-C53E-493F-8782-992D395B0EC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1752600"/>
          </a:xfrm>
        </p:spPr>
        <p:txBody>
          <a:bodyPr/>
          <a:lstStyle/>
          <a:p>
            <a:pPr algn="ctr"/>
            <a:r>
              <a:rPr lang="ru-RU" dirty="0"/>
              <a:t>муниципальное бюджетное дошкольное образовательное учреждение </a:t>
            </a:r>
            <a:r>
              <a:rPr lang="ru-RU" dirty="0" err="1"/>
              <a:t>Починковский</a:t>
            </a:r>
            <a:r>
              <a:rPr lang="ru-RU" dirty="0"/>
              <a:t> детский сад № 2</a:t>
            </a:r>
          </a:p>
        </p:txBody>
      </p:sp>
      <p:pic>
        <p:nvPicPr>
          <p:cNvPr id="1026" name="Picture 2" descr="D:\Образц_дет_сад\Выставочный\Здание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8794316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764545" y="476672"/>
            <a:ext cx="5173638" cy="1440160"/>
          </a:xfrm>
        </p:spPr>
        <p:txBody>
          <a:bodyPr/>
          <a:lstStyle/>
          <a:p>
            <a:pPr algn="ctr"/>
            <a:r>
              <a:rPr lang="ru-RU" sz="2000" dirty="0"/>
              <a:t>"</a:t>
            </a:r>
            <a:r>
              <a:rPr lang="ru-RU" sz="2000" dirty="0" smtClean="0"/>
              <a:t>Детский  сад  </a:t>
            </a:r>
            <a:r>
              <a:rPr lang="ru-RU" sz="2000" dirty="0"/>
              <a:t>года"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Всероссийский 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открытый </a:t>
            </a:r>
            <a:r>
              <a:rPr lang="ru-RU" sz="2000" dirty="0" smtClean="0"/>
              <a:t>смотр-конкурс - 2023</a:t>
            </a:r>
            <a:endParaRPr lang="ru-RU" sz="20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315346" y="620688"/>
            <a:ext cx="3320550" cy="657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/>
              <a:t>История создания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20081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1484784"/>
            <a:ext cx="5904656" cy="2016224"/>
          </a:xfrm>
        </p:spPr>
        <p:txBody>
          <a:bodyPr>
            <a:normAutofit/>
          </a:bodyPr>
          <a:lstStyle/>
          <a:p>
            <a:r>
              <a:rPr lang="ru-RU" sz="2000" dirty="0"/>
              <a:t>Валентина Ивановна начала свою трудовую деятельность в детском саду воспитателем, затем – заведующей, в последующем – методистом в РОНО. Человек в совершенстве владеющий профессией воспитателя, требовательный, справедливый и заботливый.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936104"/>
          </a:xfrm>
        </p:spPr>
        <p:txBody>
          <a:bodyPr/>
          <a:lstStyle/>
          <a:p>
            <a:r>
              <a:rPr lang="ru-RU" sz="2800" b="1" dirty="0"/>
              <a:t>Детским садом руководили: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1960" y="476672"/>
            <a:ext cx="4824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/>
              <a:t> 1982-1984 </a:t>
            </a:r>
            <a:r>
              <a:rPr lang="ru-RU" sz="2800" b="1" i="1" dirty="0" err="1"/>
              <a:t>Плякина</a:t>
            </a:r>
            <a:r>
              <a:rPr lang="ru-RU" sz="2800" b="1" i="1" dirty="0"/>
              <a:t> </a:t>
            </a:r>
          </a:p>
          <a:p>
            <a:pPr algn="ctr"/>
            <a:r>
              <a:rPr lang="ru-RU" sz="2800" b="1" i="1" dirty="0"/>
              <a:t>Валентина Ивановна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01008"/>
            <a:ext cx="4536504" cy="3172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r="11922"/>
          <a:stretch/>
        </p:blipFill>
        <p:spPr bwMode="auto">
          <a:xfrm>
            <a:off x="21974" y="1700808"/>
            <a:ext cx="2842525" cy="4799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2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08136" y="1484784"/>
            <a:ext cx="5856352" cy="2088232"/>
          </a:xfrm>
        </p:spPr>
        <p:txBody>
          <a:bodyPr>
            <a:normAutofit/>
          </a:bodyPr>
          <a:lstStyle/>
          <a:p>
            <a:r>
              <a:rPr lang="ru-RU" sz="2000" dirty="0"/>
              <a:t>Людмила Алексеевна – руководитель деятельный, педантичный, требовательный и справедливый. У этого организованного человека на первом месте порядок, порядок во всем: в документах, в работе с кадрами, создании условий для воспитания малышей.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488302"/>
            <a:ext cx="3888432" cy="936104"/>
          </a:xfrm>
        </p:spPr>
        <p:txBody>
          <a:bodyPr/>
          <a:lstStyle/>
          <a:p>
            <a:r>
              <a:rPr lang="ru-RU" sz="2800" b="1" dirty="0"/>
              <a:t>Детским садом руководили: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1960" y="476672"/>
            <a:ext cx="4824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/>
              <a:t>1982-2010 - </a:t>
            </a:r>
            <a:r>
              <a:rPr lang="ru-RU" sz="2800" b="1" i="1" dirty="0" err="1"/>
              <a:t>Крыскина</a:t>
            </a:r>
            <a:r>
              <a:rPr lang="ru-RU" sz="2800" b="1" i="1" dirty="0"/>
              <a:t> </a:t>
            </a:r>
          </a:p>
          <a:p>
            <a:pPr algn="ctr"/>
            <a:r>
              <a:rPr lang="ru-RU" sz="2800" b="1" i="1" dirty="0"/>
              <a:t>Людмила Алексеевна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63" y="3508292"/>
            <a:ext cx="4416453" cy="3233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A423FFF-A9E0-4BFA-A834-CF414647C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5" y="2541645"/>
            <a:ext cx="2917431" cy="4199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25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8784976" cy="2016224"/>
          </a:xfrm>
        </p:spPr>
        <p:txBody>
          <a:bodyPr>
            <a:normAutofit/>
          </a:bodyPr>
          <a:lstStyle/>
          <a:p>
            <a:r>
              <a:rPr lang="ru-RU" sz="2000" dirty="0"/>
              <a:t>28 лет своей трудовой деятельности посвятила Валентина Дмитриевна руководству детским садом № 2. Стала основателем приоритетного направления в работе Учреждения в области художественно-эстетического развития, создала сильный, дружный, коллектив профессионалов, воспитала поколение грамотных специалистов в системе  дошкольного воспитания района.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4550" y="476672"/>
            <a:ext cx="3888432" cy="936104"/>
          </a:xfrm>
        </p:spPr>
        <p:txBody>
          <a:bodyPr/>
          <a:lstStyle/>
          <a:p>
            <a:r>
              <a:rPr lang="ru-RU" sz="2800" b="1" dirty="0"/>
              <a:t>Детским садом руководили: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1960" y="476672"/>
            <a:ext cx="4824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/>
              <a:t>1992-2020 - Елизарова Валентина Дмитриевна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4817103" cy="3241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0276369-2171-443D-BE75-A982C9F1F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01" y="3501008"/>
            <a:ext cx="2160240" cy="3224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47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220" y="3955413"/>
            <a:ext cx="3733716" cy="2773628"/>
          </a:xfrm>
        </p:spPr>
        <p:txBody>
          <a:bodyPr>
            <a:normAutofit/>
          </a:bodyPr>
          <a:lstStyle/>
          <a:p>
            <a:r>
              <a:rPr lang="ru-RU" sz="2000" dirty="0"/>
              <a:t>Много лет отдала воспитанию подрастающего поколения </a:t>
            </a:r>
            <a:r>
              <a:rPr lang="ru-RU" sz="2000" b="1" dirty="0"/>
              <a:t>Александра Михайловна Митрофанова. </a:t>
            </a:r>
            <a:r>
              <a:rPr lang="ru-RU" sz="2000" dirty="0"/>
              <a:t>Она учила детей быть добрыми, любить родную природу, знать историю своего края.</a:t>
            </a:r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467191"/>
            <a:ext cx="3888432" cy="887355"/>
          </a:xfrm>
        </p:spPr>
        <p:txBody>
          <a:bodyPr/>
          <a:lstStyle/>
          <a:p>
            <a:r>
              <a:rPr lang="ru-RU" sz="2800" b="1" dirty="0"/>
              <a:t>Коллектив учреждения: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95936" y="476672"/>
            <a:ext cx="504056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Больше 25 лет в детском саду проработали педагоги, дарившие детям тепло своей души: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20EAEC6-CC0F-42FE-A9B8-94CC77902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1551582"/>
            <a:ext cx="2952328" cy="2292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578D2EB-842F-4E3F-81ED-99EB7F41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974" y="1665029"/>
            <a:ext cx="3264901" cy="2179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762DD3FF-8028-430A-8B23-1DA137124723}"/>
              </a:ext>
            </a:extLst>
          </p:cNvPr>
          <p:cNvSpPr txBox="1">
            <a:spLocks/>
          </p:cNvSpPr>
          <p:nvPr/>
        </p:nvSpPr>
        <p:spPr>
          <a:xfrm>
            <a:off x="4139952" y="4024658"/>
            <a:ext cx="4601046" cy="2716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Татьяну Алексеевну Родичеву </a:t>
            </a:r>
            <a:r>
              <a:rPr lang="ru-RU" sz="2000" dirty="0"/>
              <a:t>помнят многие </a:t>
            </a:r>
            <a:r>
              <a:rPr lang="ru-RU" sz="2000" dirty="0" err="1"/>
              <a:t>починковцы</a:t>
            </a:r>
            <a:r>
              <a:rPr lang="ru-RU" sz="2000" dirty="0"/>
              <a:t>. </a:t>
            </a:r>
          </a:p>
          <a:p>
            <a:r>
              <a:rPr lang="ru-RU" sz="2000" dirty="0"/>
              <a:t>Татьяна Алексеевна была строгим и принципиальным воспитателем, добиваясь высоких результатов в педагогической деятельности. Воспитала не одно поколение талантливых людей.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402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220" y="4077072"/>
            <a:ext cx="4741828" cy="2664296"/>
          </a:xfrm>
        </p:spPr>
        <p:txBody>
          <a:bodyPr>
            <a:normAutofit fontScale="92500"/>
          </a:bodyPr>
          <a:lstStyle/>
          <a:p>
            <a:r>
              <a:rPr lang="ru-RU" sz="2000" b="1" dirty="0"/>
              <a:t>Татьяна Николаевна </a:t>
            </a:r>
            <a:r>
              <a:rPr lang="ru-RU" sz="2000" b="1" dirty="0" err="1"/>
              <a:t>Канадина</a:t>
            </a:r>
            <a:r>
              <a:rPr lang="ru-RU" sz="2000" b="1" dirty="0"/>
              <a:t> </a:t>
            </a:r>
            <a:r>
              <a:rPr lang="ru-RU" sz="2000" dirty="0"/>
              <a:t>– педагог с большой буквы. Будучи учителем по образованию, она успешно овладела профессией воспитателя и щедро делилась опытом с молодыми педагогами. Подходила к работе со всей ответственностью, могла найти к душе каждого ребенка  свой «ключик». </a:t>
            </a:r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3888432" cy="887355"/>
          </a:xfrm>
        </p:spPr>
        <p:txBody>
          <a:bodyPr/>
          <a:lstStyle/>
          <a:p>
            <a:r>
              <a:rPr lang="ru-RU" sz="2800" b="1" dirty="0"/>
              <a:t>Коллектив учреждения: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95936" y="476672"/>
            <a:ext cx="504056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Связь поколений: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762DD3FF-8028-430A-8B23-1DA137124723}"/>
              </a:ext>
            </a:extLst>
          </p:cNvPr>
          <p:cNvSpPr txBox="1">
            <a:spLocks/>
          </p:cNvSpPr>
          <p:nvPr/>
        </p:nvSpPr>
        <p:spPr>
          <a:xfrm>
            <a:off x="5191026" y="4226166"/>
            <a:ext cx="3952974" cy="2520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92934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Совсем молодой девушкой пришла в коллектив детского сада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92934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Галина Валентиновна Лисина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92934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Осваивая нелегкую профессию воспитателя перенимала тонкости мастерства от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92934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Н.В. Рытовой, Т.Н.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92934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Канадиной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92934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2068365-A8A1-4765-96AE-C45928AA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504" y="1680458"/>
            <a:ext cx="3386607" cy="2255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D9C2AF7-A654-41BC-AD5A-67DFC24DC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1713592"/>
            <a:ext cx="3260065" cy="2244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36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484785"/>
            <a:ext cx="8928991" cy="21505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/>
              <a:t>Альбина Алексеевна Фильянова - </a:t>
            </a:r>
            <a:r>
              <a:rPr lang="ru-RU" dirty="0">
                <a:effectLst/>
                <a:ea typeface="Calibri" panose="020F0502020204030204" pitchFamily="34" charset="0"/>
              </a:rPr>
              <a:t>не представляла себя без детского сада, без своих воспитанников. Это было её призванием, её смыслом жизни.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Артистичная, трудолюбивая, ответственная, весёлая и общительная, честная и открытая – все эти слова о ней, о замечательном человеке, который воспитал не одно поколение дошколят, который отдавал все свои силы, всё своё умение, всю свою любовь детям и любимой профессии.</a:t>
            </a:r>
          </a:p>
          <a:p>
            <a:endParaRPr lang="ru-RU" sz="2000" b="1" dirty="0"/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887355"/>
          </a:xfrm>
        </p:spPr>
        <p:txBody>
          <a:bodyPr/>
          <a:lstStyle/>
          <a:p>
            <a:r>
              <a:rPr lang="ru-RU" sz="2800" b="1" dirty="0"/>
              <a:t>Коллектив учреждения: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95936" y="476672"/>
            <a:ext cx="504056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Больше 25 лет в детском саду проработали педагоги, дарившие детям тепло своей души: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C52FE6E-EF26-4E7E-AAC4-5ED41A534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618" y="3617273"/>
            <a:ext cx="4789119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9303228-4D1F-40C1-8D14-67E61EB3E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582052"/>
            <a:ext cx="2304256" cy="307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98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700808"/>
            <a:ext cx="4176463" cy="150361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/>
              <a:t>Ольга Владимировна </a:t>
            </a:r>
            <a:r>
              <a:rPr lang="ru-RU" b="1" dirty="0" err="1"/>
              <a:t>Прососова</a:t>
            </a:r>
            <a:r>
              <a:rPr lang="ru-RU" b="1" dirty="0"/>
              <a:t> (Соколова) </a:t>
            </a:r>
            <a:r>
              <a:rPr lang="ru-RU" dirty="0"/>
              <a:t>пришла работать в детский сад в качестве музыкального руководителя. сразу со школьной скамьи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/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887355"/>
          </a:xfrm>
        </p:spPr>
        <p:txBody>
          <a:bodyPr/>
          <a:lstStyle/>
          <a:p>
            <a:r>
              <a:rPr lang="ru-RU" sz="2800" b="1" dirty="0"/>
              <a:t>Коллектив учреждения: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95936" y="476672"/>
            <a:ext cx="504056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Больше 25 лет в детском саду проработали педагоги, дарившие детям тепло своей души: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D9B5F98-C599-4FED-BDD1-95944F95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22430"/>
            <a:ext cx="4134142" cy="267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605134" y="1700808"/>
            <a:ext cx="4350165" cy="1503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/>
              <a:t>Татьяна Николаевна </a:t>
            </a:r>
            <a:r>
              <a:rPr lang="ru-RU" sz="2000" b="1" dirty="0" err="1"/>
              <a:t>Крайнова</a:t>
            </a:r>
            <a:r>
              <a:rPr lang="ru-RU" sz="2000" b="1" dirty="0"/>
              <a:t> – </a:t>
            </a:r>
            <a:r>
              <a:rPr lang="ru-RU" sz="2000" dirty="0"/>
              <a:t>медицинская сестра, всегда находила доброе слово для каждого малыша, приглашая на процедуры в медицинский кабинет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/>
          </a:p>
          <a:p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EA4D4C3-0711-495E-8FE7-1666CD18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02328"/>
            <a:ext cx="4387494" cy="267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77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4248472" cy="201622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/>
              <a:t>Марина Владимировна Клепикова – </a:t>
            </a:r>
            <a:r>
              <a:rPr lang="ru-RU" sz="3200" dirty="0"/>
              <a:t>учитель-логопед, специалист, влюбленный в свою профессию, способный виртуозно вовлечь в коррекционную работу любого ребенка как в увлекательное путешествие в мир звуков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/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887355"/>
          </a:xfrm>
        </p:spPr>
        <p:txBody>
          <a:bodyPr/>
          <a:lstStyle/>
          <a:p>
            <a:r>
              <a:rPr lang="ru-RU" sz="2800" b="1" dirty="0"/>
              <a:t>Коллектив учреждения: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95936" y="476672"/>
            <a:ext cx="504056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Неоценимы вклад в развитие образовательной деятельности детского сада внесли: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605134" y="1628800"/>
            <a:ext cx="4350165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/>
              <a:t>Ирина Александровна Гаврилина – </a:t>
            </a:r>
            <a:r>
              <a:rPr lang="ru-RU" sz="2000" dirty="0"/>
              <a:t>воспитатель, отличавшаяся добротой, </a:t>
            </a:r>
            <a:r>
              <a:rPr lang="ru-RU" sz="2000" dirty="0" err="1"/>
              <a:t>сопереживаванием</a:t>
            </a:r>
            <a:r>
              <a:rPr lang="ru-RU" sz="2000" dirty="0"/>
              <a:t> к детям и большой ответственностью к работе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/>
          </a:p>
          <a:p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8B1C27D-F116-4DA0-BCD1-35FB7FD18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5" y="3506086"/>
            <a:ext cx="3519322" cy="3258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6C20677-AF1F-4EFB-BECA-B31C39F19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853" y="3501008"/>
            <a:ext cx="4881848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54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243" y="1988840"/>
            <a:ext cx="2256251" cy="726781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dirty="0"/>
              <a:t>Людмила Викторовна </a:t>
            </a:r>
            <a:r>
              <a:rPr lang="ru-RU" sz="1700" dirty="0" err="1"/>
              <a:t>Ирсецкая</a:t>
            </a:r>
            <a:endParaRPr lang="ru-RU" sz="2000" b="1" dirty="0"/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887355"/>
          </a:xfrm>
        </p:spPr>
        <p:txBody>
          <a:bodyPr/>
          <a:lstStyle/>
          <a:p>
            <a:r>
              <a:rPr lang="ru-RU" sz="2800" b="1" dirty="0"/>
              <a:t>Коллектив учреждения: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78771" y="476672"/>
            <a:ext cx="5557725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Педагоги детского сада неоднократно становились участниками, победителями и финалистами конкурса Воспитатель года: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0"/>
          <a:stretch/>
        </p:blipFill>
        <p:spPr bwMode="auto">
          <a:xfrm>
            <a:off x="6482998" y="1772816"/>
            <a:ext cx="2249492" cy="2817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79" y="4316898"/>
            <a:ext cx="2893641" cy="2301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" y="2851441"/>
            <a:ext cx="2304256" cy="297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6372200" y="4725144"/>
            <a:ext cx="2664296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/>
              <a:t>Надежда Евгеньевна Петрова</a:t>
            </a:r>
            <a:endParaRPr lang="ru-RU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/>
          </a:p>
          <a:p>
            <a:endParaRPr lang="ru-RU" sz="2000" dirty="0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6214069" y="5832431"/>
            <a:ext cx="2376263" cy="841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/>
              <a:t>Татьяна Павловна Ларина</a:t>
            </a:r>
            <a:endParaRPr lang="ru-RU" sz="1600" b="1" dirty="0"/>
          </a:p>
          <a:p>
            <a:endParaRPr lang="ru-RU" sz="2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94" y="1674845"/>
            <a:ext cx="178415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одзаголовок 2"/>
          <p:cNvSpPr txBox="1">
            <a:spLocks/>
          </p:cNvSpPr>
          <p:nvPr/>
        </p:nvSpPr>
        <p:spPr>
          <a:xfrm>
            <a:off x="4572000" y="2276872"/>
            <a:ext cx="1642069" cy="1214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/>
              <a:t>Елена Сергеевна </a:t>
            </a:r>
            <a:r>
              <a:rPr lang="ru-RU" sz="1600" dirty="0" err="1"/>
              <a:t>Прохожева</a:t>
            </a:r>
            <a:endParaRPr lang="ru-RU" sz="1600" b="1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068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8784976" cy="1944216"/>
          </a:xfrm>
        </p:spPr>
        <p:txBody>
          <a:bodyPr>
            <a:normAutofit lnSpcReduction="10000"/>
          </a:bodyPr>
          <a:lstStyle/>
          <a:p>
            <a:r>
              <a:rPr lang="ru-RU" sz="2000" b="1" dirty="0" err="1"/>
              <a:t>Алаева</a:t>
            </a:r>
            <a:r>
              <a:rPr lang="ru-RU" sz="2000" b="1" dirty="0"/>
              <a:t> Надежда Ивановна </a:t>
            </a:r>
            <a:r>
              <a:rPr lang="ru-RU" sz="2000" dirty="0"/>
              <a:t>– методист управления образования, в последующем – заведующий МБ ДОУ </a:t>
            </a:r>
            <a:r>
              <a:rPr lang="ru-RU" sz="2000" dirty="0" err="1"/>
              <a:t>Починковским</a:t>
            </a:r>
            <a:r>
              <a:rPr lang="ru-RU" sz="2000" dirty="0"/>
              <a:t> детским садом № 6</a:t>
            </a:r>
          </a:p>
          <a:p>
            <a:r>
              <a:rPr lang="ru-RU" sz="2000" b="1" dirty="0"/>
              <a:t>Ларина Татьяна Павловна </a:t>
            </a:r>
            <a:r>
              <a:rPr lang="ru-RU" sz="2000" dirty="0"/>
              <a:t>– заведующий МБ ДОУ </a:t>
            </a:r>
            <a:r>
              <a:rPr lang="ru-RU" sz="2000" dirty="0" err="1"/>
              <a:t>Починковским</a:t>
            </a:r>
            <a:r>
              <a:rPr lang="ru-RU" sz="2000" dirty="0"/>
              <a:t> детским садом № 5, в настоящее время – заведующий МБ ДОУ </a:t>
            </a:r>
            <a:r>
              <a:rPr lang="ru-RU" sz="2000" dirty="0" err="1"/>
              <a:t>Починковским</a:t>
            </a:r>
            <a:r>
              <a:rPr lang="ru-RU" sz="2000" dirty="0"/>
              <a:t> детским садом № 2</a:t>
            </a:r>
          </a:p>
          <a:p>
            <a:r>
              <a:rPr lang="ru-RU" sz="2000" b="1" dirty="0"/>
              <a:t>Лукьянова Елена Борисовна – </a:t>
            </a:r>
            <a:r>
              <a:rPr lang="ru-RU" sz="2000" dirty="0"/>
              <a:t>специалист по защите населения</a:t>
            </a:r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887355"/>
          </a:xfrm>
        </p:spPr>
        <p:txBody>
          <a:bodyPr/>
          <a:lstStyle/>
          <a:p>
            <a:r>
              <a:rPr lang="ru-RU" sz="2800" b="1" dirty="0"/>
              <a:t>Коллектив учреждения: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1960" y="476672"/>
            <a:ext cx="4824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Из коллектива детского сада выросло поколение молодых руководителей района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22" y="3573016"/>
            <a:ext cx="5480012" cy="3023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3429000"/>
            <a:ext cx="316835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Петрова Надежда Евгеньевна </a:t>
            </a:r>
            <a:r>
              <a:rPr lang="ru-RU" sz="2000" dirty="0"/>
              <a:t>– методист управления образования, в последующем – старший воспитатель МБ ДОУ </a:t>
            </a:r>
            <a:r>
              <a:rPr lang="ru-RU" sz="2000" dirty="0" err="1"/>
              <a:t>Починковского</a:t>
            </a:r>
            <a:r>
              <a:rPr lang="ru-RU" sz="2000" dirty="0"/>
              <a:t> детского сада № 6</a:t>
            </a:r>
          </a:p>
        </p:txBody>
      </p:sp>
    </p:spTree>
    <p:extLst>
      <p:ext uri="{BB962C8B-B14F-4D97-AF65-F5344CB8AC3E}">
        <p14:creationId xmlns:p14="http://schemas.microsoft.com/office/powerpoint/2010/main" val="14760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893" y="1628800"/>
            <a:ext cx="8892480" cy="1800200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/>
              <a:t>Каменное здание, в котором находится наш детский сад, было построено около середины </a:t>
            </a:r>
            <a:r>
              <a:rPr lang="ru-RU" sz="2200" b="1" dirty="0"/>
              <a:t>19 века </a:t>
            </a:r>
            <a:r>
              <a:rPr lang="ru-RU" sz="2200" dirty="0"/>
              <a:t>и представляло собой Северную половину современного строения. В 1850г. В нем располагалось </a:t>
            </a:r>
            <a:r>
              <a:rPr lang="ru-RU" sz="2200" b="1" dirty="0" err="1"/>
              <a:t>Починковское</a:t>
            </a:r>
            <a:r>
              <a:rPr lang="ru-RU" sz="2200" b="1" dirty="0"/>
              <a:t> волостное правление.</a:t>
            </a:r>
          </a:p>
          <a:p>
            <a:r>
              <a:rPr lang="ru-RU" sz="2200" b="1" dirty="0"/>
              <a:t>В 1867г. волостное правление </a:t>
            </a:r>
            <a:r>
              <a:rPr lang="ru-RU" sz="2200" dirty="0"/>
              <a:t>пожертвовало здание 4-классному </a:t>
            </a:r>
            <a:r>
              <a:rPr lang="ru-RU" sz="2200" b="1" dirty="0"/>
              <a:t>Духовному училищу. </a:t>
            </a:r>
            <a:endParaRPr lang="ru-RU" sz="2000" b="1" dirty="0"/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4116334" cy="936104"/>
          </a:xfrm>
        </p:spPr>
        <p:txBody>
          <a:bodyPr/>
          <a:lstStyle/>
          <a:p>
            <a:r>
              <a:rPr lang="ru-RU" sz="2800" b="1" dirty="0"/>
              <a:t>История создания учреждения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060437" y="3537012"/>
            <a:ext cx="3832043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93A299"/>
              </a:buClr>
            </a:pPr>
            <a:r>
              <a:rPr lang="ru-RU" sz="1900" dirty="0">
                <a:solidFill>
                  <a:srgbClr val="292934">
                    <a:lumMod val="75000"/>
                    <a:lumOff val="25000"/>
                  </a:srgbClr>
                </a:solidFill>
              </a:rPr>
              <a:t>Занятия проводились здесь, примерно, </a:t>
            </a:r>
            <a:r>
              <a:rPr lang="ru-RU" sz="1900" b="1" dirty="0">
                <a:solidFill>
                  <a:srgbClr val="292934">
                    <a:lumMod val="75000"/>
                    <a:lumOff val="25000"/>
                  </a:srgbClr>
                </a:solidFill>
              </a:rPr>
              <a:t>до 1908-1910г. </a:t>
            </a:r>
            <a:r>
              <a:rPr lang="ru-RU" sz="1900" dirty="0">
                <a:solidFill>
                  <a:srgbClr val="292934">
                    <a:lumMod val="75000"/>
                    <a:lumOff val="25000"/>
                  </a:srgbClr>
                </a:solidFill>
              </a:rPr>
              <a:t>С этих лет в старом здании какое-то время размещалось общежитие учащихся Духовного училища, а затем </a:t>
            </a:r>
            <a:r>
              <a:rPr lang="ru-RU" sz="1900" b="1" dirty="0">
                <a:solidFill>
                  <a:srgbClr val="292934">
                    <a:lumMod val="75000"/>
                    <a:lumOff val="25000"/>
                  </a:srgbClr>
                </a:solidFill>
              </a:rPr>
              <a:t>до 1919г. – женская прогимназия.</a:t>
            </a:r>
          </a:p>
          <a:p>
            <a:pPr lvl="0">
              <a:buClr>
                <a:srgbClr val="93A299"/>
              </a:buClr>
            </a:pPr>
            <a:r>
              <a:rPr lang="ru-RU" sz="1900" dirty="0">
                <a:solidFill>
                  <a:srgbClr val="292934">
                    <a:lumMod val="75000"/>
                    <a:lumOff val="25000"/>
                  </a:srgbClr>
                </a:solidFill>
              </a:rPr>
              <a:t>В советское время в бывшем здании Духовного училища находилась школа.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27984" y="620688"/>
            <a:ext cx="446449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По материалам  книги М.А. </a:t>
            </a:r>
            <a:r>
              <a:rPr lang="ru-RU" sz="1600" b="1" i="1" dirty="0" err="1"/>
              <a:t>Фуфаевой</a:t>
            </a:r>
            <a:r>
              <a:rPr lang="ru-RU" sz="1600" b="1" i="1" dirty="0"/>
              <a:t> «О домах и жителях заштатного города Починки. Записки краеведа»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9CF498-7708-46EF-AF47-72BD287E3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01008"/>
            <a:ext cx="4565421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76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819" y="1605541"/>
            <a:ext cx="8664029" cy="67133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/>
              <a:t>Обломова П.К., </a:t>
            </a:r>
            <a:r>
              <a:rPr lang="ru-RU" sz="2000" dirty="0" err="1"/>
              <a:t>Батарина</a:t>
            </a:r>
            <a:r>
              <a:rPr lang="ru-RU" sz="2000" dirty="0"/>
              <a:t> Н.А., Голова В.П., Митрофанова А.М., Новикова М.С., </a:t>
            </a:r>
            <a:r>
              <a:rPr lang="ru-RU" sz="2000" dirty="0" err="1"/>
              <a:t>Пряничникова</a:t>
            </a:r>
            <a:r>
              <a:rPr lang="ru-RU" sz="2000" dirty="0"/>
              <a:t> А.В.</a:t>
            </a:r>
          </a:p>
          <a:p>
            <a:pPr algn="ctr"/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887355"/>
          </a:xfrm>
        </p:spPr>
        <p:txBody>
          <a:bodyPr/>
          <a:lstStyle/>
          <a:p>
            <a:r>
              <a:rPr lang="ru-RU" sz="2800" b="1" dirty="0"/>
              <a:t>Коллектив учреждения: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91880" y="476672"/>
            <a:ext cx="554461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Наши ветераны, отдавшие многие годы делу воспитания детей, которые сейчас трудятся по всей стране.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75422CB-26BA-40EF-8792-19E5CD53E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76" y="2276872"/>
            <a:ext cx="7725848" cy="4324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88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887355"/>
          </a:xfrm>
        </p:spPr>
        <p:txBody>
          <a:bodyPr/>
          <a:lstStyle/>
          <a:p>
            <a:r>
              <a:rPr lang="ru-RU" sz="2800" b="1" dirty="0"/>
              <a:t>Коллектив учреждения: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15816" y="476672"/>
            <a:ext cx="6120680" cy="1498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Связь поколений, связь времен: какие бы дороги нас сюда ни привели, всех нас объединяет одно – любовь к детям и стремление помочь каждому малышу найти </a:t>
            </a:r>
            <a:r>
              <a:rPr lang="ru-RU" sz="2000" b="1" i="1"/>
              <a:t>свое место в </a:t>
            </a:r>
            <a:r>
              <a:rPr lang="ru-RU" sz="2000" b="1" i="1" dirty="0"/>
              <a:t>жизни.</a:t>
            </a:r>
          </a:p>
        </p:txBody>
      </p:sp>
      <p:pic>
        <p:nvPicPr>
          <p:cNvPr id="2054" name="Picture 6" descr="C:\Users\T\Desktop\Образц_дет_сад\Выставочный\общая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974740"/>
            <a:ext cx="6456739" cy="4622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5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168352" cy="1377311"/>
          </a:xfrm>
        </p:spPr>
        <p:txBody>
          <a:bodyPr/>
          <a:lstStyle/>
          <a:p>
            <a:r>
              <a:rPr lang="ru-RU" sz="2800" b="1" dirty="0"/>
              <a:t>Коллектив учреждения</a:t>
            </a:r>
            <a:r>
              <a:rPr lang="ru-RU" sz="2800" b="1" dirty="0" smtClean="0"/>
              <a:t>:</a:t>
            </a:r>
            <a:br>
              <a:rPr lang="ru-RU" sz="2800" b="1" dirty="0" smtClean="0"/>
            </a:br>
            <a:r>
              <a:rPr lang="ru-RU" sz="2800" b="1" dirty="0" smtClean="0"/>
              <a:t>2023 год</a:t>
            </a:r>
            <a:endParaRPr lang="ru-RU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15816" y="476672"/>
            <a:ext cx="6120680" cy="1498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i="1" dirty="0" smtClean="0"/>
          </a:p>
          <a:p>
            <a:r>
              <a:rPr lang="ru-RU" sz="2000" b="1" i="1" dirty="0" smtClean="0"/>
              <a:t>Обновление педагогического коллектива;</a:t>
            </a:r>
          </a:p>
          <a:p>
            <a:r>
              <a:rPr lang="ru-RU" sz="2000" b="1" i="1" dirty="0" smtClean="0"/>
              <a:t>Увеличение должностей специалистов;</a:t>
            </a:r>
          </a:p>
          <a:p>
            <a:r>
              <a:rPr lang="ru-RU" sz="2000" b="1" i="1" dirty="0" smtClean="0"/>
              <a:t>Единомыслие и сотрудничество в деле воспитания подрастающего поколения </a:t>
            </a:r>
          </a:p>
          <a:p>
            <a:endParaRPr lang="ru-RU" sz="2000" b="1" i="1" dirty="0"/>
          </a:p>
        </p:txBody>
      </p:sp>
      <p:pic>
        <p:nvPicPr>
          <p:cNvPr id="1028" name="Picture 4" descr="C:\Users\T\Desktop\ДС_года_2023\Фото\Коллектив_2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1435"/>
          <a:stretch/>
        </p:blipFill>
        <p:spPr bwMode="auto">
          <a:xfrm>
            <a:off x="1429554" y="2183062"/>
            <a:ext cx="6684563" cy="4558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3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3" y="1340768"/>
            <a:ext cx="3502391" cy="3168352"/>
          </a:xfrm>
        </p:spPr>
        <p:txBody>
          <a:bodyPr>
            <a:normAutofit/>
          </a:bodyPr>
          <a:lstStyle/>
          <a:p>
            <a:r>
              <a:rPr lang="ru-RU" sz="2000" dirty="0"/>
              <a:t>В годы Великой Отечественной войны, </a:t>
            </a:r>
            <a:r>
              <a:rPr lang="ru-RU" sz="2000" b="1" dirty="0"/>
              <a:t>с 1941 по 1943 год </a:t>
            </a:r>
            <a:r>
              <a:rPr lang="ru-RU" sz="2000" dirty="0"/>
              <a:t>в здании школы размещался </a:t>
            </a:r>
            <a:r>
              <a:rPr lang="ru-RU" sz="2000" b="1" dirty="0"/>
              <a:t>детский дом № 2</a:t>
            </a:r>
            <a:r>
              <a:rPr lang="ru-RU" sz="2000" dirty="0"/>
              <a:t>. Здесь жили дети, эвакуированные из западных областей страны, блокадного Ленинграда и местные дети-сироты.</a:t>
            </a:r>
            <a:endParaRPr lang="ru-RU" sz="2000" b="1" dirty="0"/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0520" y="476672"/>
            <a:ext cx="5608240" cy="936104"/>
          </a:xfrm>
        </p:spPr>
        <p:txBody>
          <a:bodyPr/>
          <a:lstStyle/>
          <a:p>
            <a:r>
              <a:rPr lang="ru-RU" sz="2800" b="1" dirty="0"/>
              <a:t>История создания учреждения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64328" y="476672"/>
            <a:ext cx="446449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По материалам  книги М.А. </a:t>
            </a:r>
            <a:r>
              <a:rPr lang="ru-RU" sz="1600" b="1" i="1" dirty="0" err="1"/>
              <a:t>Фуфаевой</a:t>
            </a:r>
            <a:r>
              <a:rPr lang="ru-RU" sz="1600" b="1" i="1" dirty="0"/>
              <a:t> «О домах и жителях заштатного города Починки. Записки краеведа»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07504" y="4415475"/>
            <a:ext cx="8920576" cy="23258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Директором детского дома № 2 </a:t>
            </a:r>
            <a:r>
              <a:rPr lang="ru-RU" dirty="0"/>
              <a:t>работала в годы войны приезжая учительница </a:t>
            </a:r>
            <a:r>
              <a:rPr lang="ru-RU" b="1" dirty="0"/>
              <a:t>Мария Алексеевна Лоскутова.</a:t>
            </a:r>
          </a:p>
          <a:p>
            <a:r>
              <a:rPr lang="ru-RU" b="1" dirty="0"/>
              <a:t>Воспитателем – Елизавета Порфирьевна </a:t>
            </a:r>
            <a:r>
              <a:rPr lang="ru-RU" b="1" dirty="0" err="1"/>
              <a:t>Щеголькова</a:t>
            </a:r>
            <a:r>
              <a:rPr lang="ru-RU" b="1" dirty="0"/>
              <a:t>.</a:t>
            </a:r>
          </a:p>
          <a:p>
            <a:r>
              <a:rPr lang="ru-RU" b="1" dirty="0"/>
              <a:t>Воспитателем </a:t>
            </a:r>
            <a:r>
              <a:rPr lang="ru-RU" dirty="0"/>
              <a:t>у детей-ленинградцев работала </a:t>
            </a:r>
            <a:r>
              <a:rPr lang="ru-RU" b="1" dirty="0"/>
              <a:t>Вера Сергеевна </a:t>
            </a:r>
            <a:r>
              <a:rPr lang="ru-RU" b="1" dirty="0" err="1"/>
              <a:t>Рябкова</a:t>
            </a:r>
            <a:r>
              <a:rPr lang="ru-RU" b="1" dirty="0"/>
              <a:t>.</a:t>
            </a:r>
          </a:p>
          <a:p>
            <a:r>
              <a:rPr lang="ru-RU" b="1" dirty="0"/>
              <a:t>Техничкой – Пелагея Николаевна </a:t>
            </a:r>
            <a:r>
              <a:rPr lang="ru-RU" b="1" dirty="0" err="1"/>
              <a:t>Катулина</a:t>
            </a:r>
            <a:r>
              <a:rPr lang="ru-RU" b="1" dirty="0"/>
              <a:t>.</a:t>
            </a:r>
          </a:p>
          <a:p>
            <a:pPr lvl="0">
              <a:buClr>
                <a:srgbClr val="93A299"/>
              </a:buClr>
            </a:pPr>
            <a:r>
              <a:rPr lang="ru-RU" dirty="0">
                <a:solidFill>
                  <a:srgbClr val="292934">
                    <a:lumMod val="75000"/>
                    <a:lumOff val="25000"/>
                  </a:srgbClr>
                </a:solidFill>
              </a:rPr>
              <a:t>В </a:t>
            </a:r>
            <a:r>
              <a:rPr lang="ru-RU" b="1" dirty="0">
                <a:solidFill>
                  <a:srgbClr val="292934">
                    <a:lumMod val="75000"/>
                    <a:lumOff val="25000"/>
                  </a:srgbClr>
                </a:solidFill>
              </a:rPr>
              <a:t>1944-1945гг</a:t>
            </a:r>
            <a:r>
              <a:rPr lang="ru-RU" dirty="0">
                <a:solidFill>
                  <a:srgbClr val="292934">
                    <a:lumMod val="75000"/>
                    <a:lumOff val="25000"/>
                  </a:srgbClr>
                </a:solidFill>
              </a:rPr>
              <a:t> в бывшем здании волостного правления снова открылась </a:t>
            </a:r>
            <a:r>
              <a:rPr lang="ru-RU" b="1" dirty="0">
                <a:solidFill>
                  <a:srgbClr val="292934">
                    <a:lumMod val="75000"/>
                    <a:lumOff val="25000"/>
                  </a:srgbClr>
                </a:solidFill>
              </a:rPr>
              <a:t>школа.</a:t>
            </a:r>
          </a:p>
          <a:p>
            <a:endParaRPr lang="ru-RU" sz="2000" b="1" dirty="0"/>
          </a:p>
          <a:p>
            <a:endParaRPr lang="ru-RU" sz="1800" b="1" dirty="0"/>
          </a:p>
          <a:p>
            <a:endParaRPr lang="ru-RU" sz="2000" b="1" dirty="0"/>
          </a:p>
          <a:p>
            <a:pPr marL="342900" indent="-342900">
              <a:buFont typeface="Wingdings" pitchFamily="2" charset="2"/>
              <a:buChar char="Ø"/>
            </a:pPr>
            <a:endParaRPr lang="ru-RU" sz="2200" b="1" dirty="0"/>
          </a:p>
          <a:p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A488C2F-67E8-4E08-8EA3-7D67BB44D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648" y="1367671"/>
            <a:ext cx="5180352" cy="3047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12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627" y="5790735"/>
            <a:ext cx="8948868" cy="94185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/>
              <a:t>Слева направо: А.Е. </a:t>
            </a:r>
            <a:r>
              <a:rPr lang="ru-RU" sz="2000" dirty="0" err="1"/>
              <a:t>Фуфаева</a:t>
            </a:r>
            <a:r>
              <a:rPr lang="ru-RU" sz="2000" dirty="0"/>
              <a:t>, М.Я. </a:t>
            </a:r>
            <a:r>
              <a:rPr lang="ru-RU" sz="2000" dirty="0" err="1"/>
              <a:t>Корунова</a:t>
            </a:r>
            <a:r>
              <a:rPr lang="ru-RU" sz="2000" dirty="0"/>
              <a:t> (ветеран труда), заведующая Мария Семеновна Новикова, воспитатель Татьяна Алексеевна Родичева (ветеран труда).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5608240" cy="936104"/>
          </a:xfrm>
        </p:spPr>
        <p:txBody>
          <a:bodyPr/>
          <a:lstStyle/>
          <a:p>
            <a:r>
              <a:rPr lang="ru-RU" sz="2800" b="1" dirty="0"/>
              <a:t>История создания учреждения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70" y="1844825"/>
            <a:ext cx="5789326" cy="3918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452256" y="476672"/>
            <a:ext cx="4584239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Примерно в 1959-60г (архивные данные отсутствуют )в здании был оборудован детский сад № 2, который функционирует по настоящее время.</a:t>
            </a:r>
          </a:p>
        </p:txBody>
      </p:sp>
    </p:spTree>
    <p:extLst>
      <p:ext uri="{BB962C8B-B14F-4D97-AF65-F5344CB8AC3E}">
        <p14:creationId xmlns:p14="http://schemas.microsoft.com/office/powerpoint/2010/main" val="27055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556792"/>
            <a:ext cx="8948868" cy="1080120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7272808" cy="504056"/>
          </a:xfrm>
        </p:spPr>
        <p:txBody>
          <a:bodyPr/>
          <a:lstStyle/>
          <a:p>
            <a:r>
              <a:rPr lang="ru-RU" sz="2800" b="1" dirty="0"/>
              <a:t>История создания учреждения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13378" y="1641645"/>
            <a:ext cx="31683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/>
              <a:t>1968 год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5045547" cy="3352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032" y="3717032"/>
            <a:ext cx="4792968" cy="312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118109" y="5279537"/>
            <a:ext cx="31683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/>
              <a:t>1973 год</a:t>
            </a:r>
          </a:p>
        </p:txBody>
      </p:sp>
    </p:spTree>
    <p:extLst>
      <p:ext uri="{BB962C8B-B14F-4D97-AF65-F5344CB8AC3E}">
        <p14:creationId xmlns:p14="http://schemas.microsoft.com/office/powerpoint/2010/main" val="123893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001" y="5661248"/>
            <a:ext cx="8948868" cy="1070560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Слева направо: воспитатель Вера Петровна Голова (ветеран труда), завхоз Николай Юрасов, воспитатель Александра Георгиевна </a:t>
            </a:r>
            <a:r>
              <a:rPr lang="ru-RU" sz="2000" dirty="0" err="1"/>
              <a:t>Фуфаева</a:t>
            </a:r>
            <a:r>
              <a:rPr lang="ru-RU" sz="2000" dirty="0"/>
              <a:t>, няня Александра </a:t>
            </a:r>
            <a:r>
              <a:rPr lang="ru-RU" sz="2000" dirty="0" err="1"/>
              <a:t>Тимаева</a:t>
            </a:r>
            <a:r>
              <a:rPr lang="ru-RU" sz="2000" dirty="0"/>
              <a:t> (ветеран труда).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5608240" cy="936104"/>
          </a:xfrm>
        </p:spPr>
        <p:txBody>
          <a:bodyPr/>
          <a:lstStyle/>
          <a:p>
            <a:r>
              <a:rPr lang="ru-RU" sz="2800" b="1" dirty="0"/>
              <a:t>История создания учреждения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39952" y="620688"/>
            <a:ext cx="475252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С самого начала с детьми работали ответственные, преданные  своему делу люди.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5976664" cy="397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2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001" y="5661248"/>
            <a:ext cx="8948868" cy="1070560"/>
          </a:xfrm>
        </p:spPr>
        <p:txBody>
          <a:bodyPr>
            <a:normAutofit/>
          </a:bodyPr>
          <a:lstStyle/>
          <a:p>
            <a:pPr algn="ctr"/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6151" y="586543"/>
            <a:ext cx="3888432" cy="936104"/>
          </a:xfrm>
        </p:spPr>
        <p:txBody>
          <a:bodyPr/>
          <a:lstStyle/>
          <a:p>
            <a:r>
              <a:rPr lang="ru-RU" sz="2800" b="1" dirty="0"/>
              <a:t>История создания учреждения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79047" y="1848049"/>
            <a:ext cx="2075053" cy="24684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в игре дети учатся общаться и познают окружающий мир, на прогулке – увлечены зимними забавами.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26531"/>
            <a:ext cx="2935775" cy="2182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86810"/>
            <a:ext cx="3412322" cy="2229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5089"/>
            <a:ext cx="323017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74" y="4467065"/>
            <a:ext cx="3475483" cy="2218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995936" y="461271"/>
            <a:ext cx="4968552" cy="13115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/>
              <a:t>Виды детской деятельности во все времена одинаковые: на занятиях  ребята приобщаются к искусству и здоровому образу жизни, знакомятся с традициями своего народа  </a:t>
            </a:r>
          </a:p>
        </p:txBody>
      </p:sp>
    </p:spTree>
    <p:extLst>
      <p:ext uri="{BB962C8B-B14F-4D97-AF65-F5344CB8AC3E}">
        <p14:creationId xmlns:p14="http://schemas.microsoft.com/office/powerpoint/2010/main" val="28856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1844824"/>
            <a:ext cx="5760640" cy="1574616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Мария Семеновна была первой заведующей детским садом  2. Во время ее заведования в 1969 году была возведена Южная половина при содействии председателя райисполкома Николая Андреевича Елисеева.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936104"/>
          </a:xfrm>
        </p:spPr>
        <p:txBody>
          <a:bodyPr/>
          <a:lstStyle/>
          <a:p>
            <a:r>
              <a:rPr lang="ru-RU" sz="2800" b="1" dirty="0"/>
              <a:t>Детским садом руководили: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67944" y="620688"/>
            <a:ext cx="4824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err="1"/>
              <a:t>Вьюшенская</a:t>
            </a:r>
            <a:r>
              <a:rPr lang="ru-RU" sz="2800" b="1" i="1" dirty="0"/>
              <a:t> (Новикова) Мария Семеновна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8084"/>
            <a:ext cx="2520280" cy="4962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564816A-93B6-46B5-971D-511AD15F5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5" y="3514707"/>
            <a:ext cx="4752529" cy="3115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77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1412776"/>
            <a:ext cx="6120680" cy="5445224"/>
          </a:xfrm>
        </p:spPr>
        <p:txBody>
          <a:bodyPr>
            <a:normAutofit fontScale="92500" lnSpcReduction="20000"/>
          </a:bodyPr>
          <a:lstStyle/>
          <a:p>
            <a:r>
              <a:rPr lang="ru-RU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это время полным ходом шло строительство Южной половины здания.</a:t>
            </a:r>
          </a:p>
          <a:p>
            <a:r>
              <a:rPr lang="ru-RU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думающий и мудрый руководитель, Любовь Ивановна видела и понимала все проблемы детского сада, связанные с неудачным расположением здания, отсутствием важных условий для успешного воспитания и обучения детей.</a:t>
            </a:r>
          </a:p>
          <a:p>
            <a:r>
              <a:rPr lang="ru-RU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Глубоко ценила и уважала каждого человека </a:t>
            </a:r>
            <a:r>
              <a:rPr lang="ru-R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дружного и сплоченного коллектива </a:t>
            </a:r>
            <a:r>
              <a:rPr lang="ru-RU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 и обслуживающего персонала. </a:t>
            </a:r>
          </a:p>
          <a:p>
            <a:r>
              <a:rPr lang="ru-RU" sz="2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 каждого из них была замечательная профессиональная  черта – это обычная доброта и безграничная любовь к детям. Это относилось и к воспитателям и к нянечкам. Обнять, прижать, приласкать, успокоить, поцеловать, посадить на колени, покачать – такое тактильное общение  делает ребенка и взрослого близкими людьми, почти родными.» </a:t>
            </a:r>
            <a:r>
              <a:rPr lang="ru-RU" sz="23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(из воспоминаний Любовь Ивановны)</a:t>
            </a:r>
          </a:p>
          <a:p>
            <a:pPr algn="ctr"/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597429"/>
            <a:ext cx="3888432" cy="936104"/>
          </a:xfrm>
        </p:spPr>
        <p:txBody>
          <a:bodyPr/>
          <a:lstStyle/>
          <a:p>
            <a:r>
              <a:rPr lang="ru-RU" sz="2800" b="1" dirty="0"/>
              <a:t>Детским садом руководили: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9556" y="404664"/>
            <a:ext cx="4824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/>
              <a:t>С 1976г. Кураева </a:t>
            </a:r>
          </a:p>
          <a:p>
            <a:pPr algn="ctr"/>
            <a:r>
              <a:rPr lang="ru-RU" sz="2800" b="1" i="1" dirty="0"/>
              <a:t>Любовь Ивановна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3318" r="8211"/>
          <a:stretch/>
        </p:blipFill>
        <p:spPr bwMode="auto">
          <a:xfrm>
            <a:off x="107504" y="2060848"/>
            <a:ext cx="2664296" cy="4051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0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1723</TotalTime>
  <Words>1256</Words>
  <Application>Microsoft Office PowerPoint</Application>
  <PresentationFormat>Экран (4:3)</PresentationFormat>
  <Paragraphs>95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Ясность</vt:lpstr>
      <vt:lpstr>"Детский  сад  года"   Всероссийский   открытый смотр-конкурс - 2023</vt:lpstr>
      <vt:lpstr>История создания учреждения</vt:lpstr>
      <vt:lpstr>История создания учреждения</vt:lpstr>
      <vt:lpstr>История создания учреждения</vt:lpstr>
      <vt:lpstr>История создания учреждения</vt:lpstr>
      <vt:lpstr>История создания учреждения</vt:lpstr>
      <vt:lpstr>История создания учреждения</vt:lpstr>
      <vt:lpstr>Детским садом руководили:</vt:lpstr>
      <vt:lpstr>Детским садом руководили:</vt:lpstr>
      <vt:lpstr>Детским садом руководили:</vt:lpstr>
      <vt:lpstr>Детским садом руководили:</vt:lpstr>
      <vt:lpstr>Детским садом руководили:</vt:lpstr>
      <vt:lpstr>Коллектив учреждения:</vt:lpstr>
      <vt:lpstr>Коллектив учреждения:</vt:lpstr>
      <vt:lpstr>Коллектив учреждения:</vt:lpstr>
      <vt:lpstr>Коллектив учреждения:</vt:lpstr>
      <vt:lpstr>Коллектив учреждения:</vt:lpstr>
      <vt:lpstr>Коллектив учреждения:</vt:lpstr>
      <vt:lpstr>Коллектив учреждения:</vt:lpstr>
      <vt:lpstr>Коллектив учреждения:</vt:lpstr>
      <vt:lpstr>Коллектив учреждения:</vt:lpstr>
      <vt:lpstr>Коллектив учреждения: 2023 год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</dc:creator>
  <cp:lastModifiedBy>T</cp:lastModifiedBy>
  <cp:revision>75</cp:revision>
  <dcterms:created xsi:type="dcterms:W3CDTF">2021-03-06T17:04:03Z</dcterms:created>
  <dcterms:modified xsi:type="dcterms:W3CDTF">2023-02-18T18:27:14Z</dcterms:modified>
</cp:coreProperties>
</file>